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304" r:id="rId5"/>
    <p:sldId id="321" r:id="rId6"/>
    <p:sldId id="323" r:id="rId7"/>
    <p:sldId id="314" r:id="rId8"/>
    <p:sldId id="299" r:id="rId9"/>
    <p:sldId id="324" r:id="rId10"/>
    <p:sldId id="317" r:id="rId11"/>
    <p:sldId id="318" r:id="rId12"/>
    <p:sldId id="268" r:id="rId13"/>
    <p:sldId id="288" r:id="rId14"/>
    <p:sldId id="311" r:id="rId15"/>
    <p:sldId id="320" r:id="rId16"/>
    <p:sldId id="275" r:id="rId17"/>
    <p:sldId id="322"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5" autoAdjust="0"/>
    <p:restoredTop sz="96197" autoAdjust="0"/>
  </p:normalViewPr>
  <p:slideViewPr>
    <p:cSldViewPr snapToGrid="0">
      <p:cViewPr varScale="1">
        <p:scale>
          <a:sx n="91" d="100"/>
          <a:sy n="91" d="100"/>
        </p:scale>
        <p:origin x="208" y="88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C73DC-5A9C-475D-BAEA-981F2DC364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EA8953-951E-47C7-8CE0-1CE7AFEBEDDE}">
      <dgm:prSet/>
      <dgm:spPr/>
      <dgm:t>
        <a:bodyPr/>
        <a:lstStyle/>
        <a:p>
          <a:pPr>
            <a:lnSpc>
              <a:spcPct val="100000"/>
            </a:lnSpc>
          </a:pPr>
          <a:r>
            <a:rPr lang="en-US" dirty="0"/>
            <a:t>Global Treasury Pricing Management System</a:t>
          </a:r>
        </a:p>
      </dgm:t>
    </dgm:pt>
    <dgm:pt modelId="{222E06A2-20B8-452E-BED9-D2141E2D27A5}" type="parTrans" cxnId="{9C3247B4-A2F9-4F0F-9B71-7E2221954152}">
      <dgm:prSet/>
      <dgm:spPr/>
      <dgm:t>
        <a:bodyPr/>
        <a:lstStyle/>
        <a:p>
          <a:endParaRPr lang="en-US"/>
        </a:p>
      </dgm:t>
    </dgm:pt>
    <dgm:pt modelId="{F9F67221-9C69-45AE-BB7E-98F1BE8F4497}" type="sibTrans" cxnId="{9C3247B4-A2F9-4F0F-9B71-7E2221954152}">
      <dgm:prSet/>
      <dgm:spPr/>
      <dgm:t>
        <a:bodyPr/>
        <a:lstStyle/>
        <a:p>
          <a:endParaRPr lang="en-US"/>
        </a:p>
      </dgm:t>
    </dgm:pt>
    <dgm:pt modelId="{410F51D9-AA88-4720-B9F5-6B0128FF9172}">
      <dgm:prSet/>
      <dgm:spPr/>
      <dgm:t>
        <a:bodyPr/>
        <a:lstStyle/>
        <a:p>
          <a:pPr>
            <a:lnSpc>
              <a:spcPct val="100000"/>
            </a:lnSpc>
          </a:pPr>
          <a:r>
            <a:rPr lang="en-US" dirty="0"/>
            <a:t>My Role and Contributions</a:t>
          </a:r>
        </a:p>
      </dgm:t>
    </dgm:pt>
    <dgm:pt modelId="{FF10710D-D9CE-491E-90B4-5AF0F38249AA}" type="parTrans" cxnId="{DBCBB21B-7083-488D-A2BB-95708D24F9F1}">
      <dgm:prSet/>
      <dgm:spPr/>
      <dgm:t>
        <a:bodyPr/>
        <a:lstStyle/>
        <a:p>
          <a:endParaRPr lang="en-US"/>
        </a:p>
      </dgm:t>
    </dgm:pt>
    <dgm:pt modelId="{53D3BC40-8E43-4FEE-AFA0-A2F14892F777}" type="sibTrans" cxnId="{DBCBB21B-7083-488D-A2BB-95708D24F9F1}">
      <dgm:prSet/>
      <dgm:spPr/>
      <dgm:t>
        <a:bodyPr/>
        <a:lstStyle/>
        <a:p>
          <a:endParaRPr lang="en-US"/>
        </a:p>
      </dgm:t>
    </dgm:pt>
    <dgm:pt modelId="{3C1E0A02-FC8A-4325-8AB8-92B7B4869CA7}">
      <dgm:prSet/>
      <dgm:spPr/>
      <dgm:t>
        <a:bodyPr/>
        <a:lstStyle/>
        <a:p>
          <a:pPr>
            <a:lnSpc>
              <a:spcPct val="100000"/>
            </a:lnSpc>
          </a:pPr>
          <a:r>
            <a:rPr lang="en-US"/>
            <a:t>The 10-week Experience</a:t>
          </a:r>
        </a:p>
      </dgm:t>
    </dgm:pt>
    <dgm:pt modelId="{1688E235-AB35-4DE0-B407-AB6ABF220587}" type="parTrans" cxnId="{5983F0FC-CB50-4C4A-AB37-067DF8824BE2}">
      <dgm:prSet/>
      <dgm:spPr/>
      <dgm:t>
        <a:bodyPr/>
        <a:lstStyle/>
        <a:p>
          <a:endParaRPr lang="en-US"/>
        </a:p>
      </dgm:t>
    </dgm:pt>
    <dgm:pt modelId="{2115FED8-7F59-4F14-9224-C289DBBF139B}" type="sibTrans" cxnId="{5983F0FC-CB50-4C4A-AB37-067DF8824BE2}">
      <dgm:prSet/>
      <dgm:spPr/>
      <dgm:t>
        <a:bodyPr/>
        <a:lstStyle/>
        <a:p>
          <a:endParaRPr lang="en-US"/>
        </a:p>
      </dgm:t>
    </dgm:pt>
    <dgm:pt modelId="{81AF8060-AE80-4E00-8BD7-276FB57A670E}">
      <dgm:prSet/>
      <dgm:spPr/>
      <dgm:t>
        <a:bodyPr/>
        <a:lstStyle/>
        <a:p>
          <a:pPr>
            <a:lnSpc>
              <a:spcPct val="100000"/>
            </a:lnSpc>
          </a:pPr>
          <a:r>
            <a:rPr lang="en-US"/>
            <a:t>Project</a:t>
          </a:r>
        </a:p>
      </dgm:t>
    </dgm:pt>
    <dgm:pt modelId="{463B2789-61F6-4BF7-A1EF-8C20EDB27BA8}" type="parTrans" cxnId="{0AEC125C-F957-4839-920F-85A23F0CB547}">
      <dgm:prSet/>
      <dgm:spPr/>
      <dgm:t>
        <a:bodyPr/>
        <a:lstStyle/>
        <a:p>
          <a:endParaRPr lang="en-US"/>
        </a:p>
      </dgm:t>
    </dgm:pt>
    <dgm:pt modelId="{35C9F20A-5F16-4D0E-B3C6-A6A45C3ED4EC}" type="sibTrans" cxnId="{0AEC125C-F957-4839-920F-85A23F0CB547}">
      <dgm:prSet/>
      <dgm:spPr/>
      <dgm:t>
        <a:bodyPr/>
        <a:lstStyle/>
        <a:p>
          <a:endParaRPr lang="en-US"/>
        </a:p>
      </dgm:t>
    </dgm:pt>
    <dgm:pt modelId="{87225C50-3D24-49C4-9DF0-5501892CFDB0}">
      <dgm:prSet/>
      <dgm:spPr/>
      <dgm:t>
        <a:bodyPr/>
        <a:lstStyle/>
        <a:p>
          <a:pPr>
            <a:lnSpc>
              <a:spcPct val="100000"/>
            </a:lnSpc>
          </a:pPr>
          <a:r>
            <a:rPr lang="en-US"/>
            <a:t>The future from here onwards</a:t>
          </a:r>
        </a:p>
      </dgm:t>
    </dgm:pt>
    <dgm:pt modelId="{9CFF47C6-94CA-4CC8-AB0E-C2BE69A80EAA}" type="parTrans" cxnId="{33BE37E9-3423-4F0A-9F4A-E63BBAF13967}">
      <dgm:prSet/>
      <dgm:spPr/>
      <dgm:t>
        <a:bodyPr/>
        <a:lstStyle/>
        <a:p>
          <a:endParaRPr lang="en-US"/>
        </a:p>
      </dgm:t>
    </dgm:pt>
    <dgm:pt modelId="{B5CA50FD-5B36-49F4-B4FD-5049C8135C6E}" type="sibTrans" cxnId="{33BE37E9-3423-4F0A-9F4A-E63BBAF13967}">
      <dgm:prSet/>
      <dgm:spPr/>
      <dgm:t>
        <a:bodyPr/>
        <a:lstStyle/>
        <a:p>
          <a:endParaRPr lang="en-US"/>
        </a:p>
      </dgm:t>
    </dgm:pt>
    <dgm:pt modelId="{3CDE12EB-4964-4DA3-8621-3D9FD52EF07E}">
      <dgm:prSet/>
      <dgm:spPr/>
      <dgm:t>
        <a:bodyPr/>
        <a:lstStyle/>
        <a:p>
          <a:pPr>
            <a:lnSpc>
              <a:spcPct val="100000"/>
            </a:lnSpc>
          </a:pPr>
          <a:r>
            <a:rPr lang="en-US"/>
            <a:t>Conclusion</a:t>
          </a:r>
        </a:p>
      </dgm:t>
    </dgm:pt>
    <dgm:pt modelId="{8CA7576A-B00A-401A-A292-213CBDC73CE9}" type="parTrans" cxnId="{3F466608-4EDE-455E-ABA6-60CBF5E1019B}">
      <dgm:prSet/>
      <dgm:spPr/>
      <dgm:t>
        <a:bodyPr/>
        <a:lstStyle/>
        <a:p>
          <a:endParaRPr lang="en-US"/>
        </a:p>
      </dgm:t>
    </dgm:pt>
    <dgm:pt modelId="{E27BD90C-B0A2-4835-A7BC-7393A8EBEED0}" type="sibTrans" cxnId="{3F466608-4EDE-455E-ABA6-60CBF5E1019B}">
      <dgm:prSet/>
      <dgm:spPr/>
      <dgm:t>
        <a:bodyPr/>
        <a:lstStyle/>
        <a:p>
          <a:endParaRPr lang="en-US"/>
        </a:p>
      </dgm:t>
    </dgm:pt>
    <dgm:pt modelId="{F60A0C95-54BB-410A-8C2B-FCA28B4246AB}" type="pres">
      <dgm:prSet presAssocID="{932C73DC-5A9C-475D-BAEA-981F2DC3649D}" presName="root" presStyleCnt="0">
        <dgm:presLayoutVars>
          <dgm:dir/>
          <dgm:resizeHandles val="exact"/>
        </dgm:presLayoutVars>
      </dgm:prSet>
      <dgm:spPr/>
    </dgm:pt>
    <dgm:pt modelId="{099B5410-83C8-45D1-9358-EC041A7A3795}" type="pres">
      <dgm:prSet presAssocID="{86EA8953-951E-47C7-8CE0-1CE7AFEBEDDE}" presName="compNode" presStyleCnt="0"/>
      <dgm:spPr/>
    </dgm:pt>
    <dgm:pt modelId="{F981EBCD-F685-487D-AA27-57E74B45050F}" type="pres">
      <dgm:prSet presAssocID="{86EA8953-951E-47C7-8CE0-1CE7AFEBEDDE}" presName="bgRect" presStyleLbl="bgShp" presStyleIdx="0" presStyleCnt="6"/>
      <dgm:spPr/>
    </dgm:pt>
    <dgm:pt modelId="{F10166BD-E9FB-4B3B-B302-E2E0521F5995}" type="pres">
      <dgm:prSet presAssocID="{86EA8953-951E-47C7-8CE0-1CE7AFEBED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800CA4DC-DE9F-4F3D-BD80-F597372297EC}" type="pres">
      <dgm:prSet presAssocID="{86EA8953-951E-47C7-8CE0-1CE7AFEBEDDE}" presName="spaceRect" presStyleCnt="0"/>
      <dgm:spPr/>
    </dgm:pt>
    <dgm:pt modelId="{095D26C6-57AE-4F2C-91D9-C6F6DE9D9586}" type="pres">
      <dgm:prSet presAssocID="{86EA8953-951E-47C7-8CE0-1CE7AFEBEDDE}" presName="parTx" presStyleLbl="revTx" presStyleIdx="0" presStyleCnt="6">
        <dgm:presLayoutVars>
          <dgm:chMax val="0"/>
          <dgm:chPref val="0"/>
        </dgm:presLayoutVars>
      </dgm:prSet>
      <dgm:spPr/>
    </dgm:pt>
    <dgm:pt modelId="{18C06701-3D75-4F8B-A895-A2C2164105DE}" type="pres">
      <dgm:prSet presAssocID="{F9F67221-9C69-45AE-BB7E-98F1BE8F4497}" presName="sibTrans" presStyleCnt="0"/>
      <dgm:spPr/>
    </dgm:pt>
    <dgm:pt modelId="{4F3A763B-E0C4-4E5F-8930-6FE124C291E0}" type="pres">
      <dgm:prSet presAssocID="{410F51D9-AA88-4720-B9F5-6B0128FF9172}" presName="compNode" presStyleCnt="0"/>
      <dgm:spPr/>
    </dgm:pt>
    <dgm:pt modelId="{D68F6250-BFD5-474B-A95D-0CA83F1A4674}" type="pres">
      <dgm:prSet presAssocID="{410F51D9-AA88-4720-B9F5-6B0128FF9172}" presName="bgRect" presStyleLbl="bgShp" presStyleIdx="1" presStyleCnt="6"/>
      <dgm:spPr/>
    </dgm:pt>
    <dgm:pt modelId="{B9D4E6FC-D034-4C74-ADEE-8B53756DC6A0}" type="pres">
      <dgm:prSet presAssocID="{410F51D9-AA88-4720-B9F5-6B0128FF917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8052FDF6-010A-47C9-8E2F-56F51203EA54}" type="pres">
      <dgm:prSet presAssocID="{410F51D9-AA88-4720-B9F5-6B0128FF9172}" presName="spaceRect" presStyleCnt="0"/>
      <dgm:spPr/>
    </dgm:pt>
    <dgm:pt modelId="{4CB861B8-3E99-4412-B2AD-25B8977EBA6E}" type="pres">
      <dgm:prSet presAssocID="{410F51D9-AA88-4720-B9F5-6B0128FF9172}" presName="parTx" presStyleLbl="revTx" presStyleIdx="1" presStyleCnt="6">
        <dgm:presLayoutVars>
          <dgm:chMax val="0"/>
          <dgm:chPref val="0"/>
        </dgm:presLayoutVars>
      </dgm:prSet>
      <dgm:spPr/>
    </dgm:pt>
    <dgm:pt modelId="{76E11200-9B9C-4F26-89FE-022105461FBF}" type="pres">
      <dgm:prSet presAssocID="{53D3BC40-8E43-4FEE-AFA0-A2F14892F777}" presName="sibTrans" presStyleCnt="0"/>
      <dgm:spPr/>
    </dgm:pt>
    <dgm:pt modelId="{412BC792-4C7A-4A82-8A02-839F9E092C3B}" type="pres">
      <dgm:prSet presAssocID="{3C1E0A02-FC8A-4325-8AB8-92B7B4869CA7}" presName="compNode" presStyleCnt="0"/>
      <dgm:spPr/>
    </dgm:pt>
    <dgm:pt modelId="{F8CE4450-BC42-4D20-AE58-4D07E8DA0E37}" type="pres">
      <dgm:prSet presAssocID="{3C1E0A02-FC8A-4325-8AB8-92B7B4869CA7}" presName="bgRect" presStyleLbl="bgShp" presStyleIdx="2" presStyleCnt="6"/>
      <dgm:spPr/>
    </dgm:pt>
    <dgm:pt modelId="{DA675E0B-7D12-4555-A092-1AA2209ECFF8}" type="pres">
      <dgm:prSet presAssocID="{3C1E0A02-FC8A-4325-8AB8-92B7B4869CA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ark"/>
        </a:ext>
      </dgm:extLst>
    </dgm:pt>
    <dgm:pt modelId="{6E95CBE5-D0C6-4202-8DF8-608BBD555134}" type="pres">
      <dgm:prSet presAssocID="{3C1E0A02-FC8A-4325-8AB8-92B7B4869CA7}" presName="spaceRect" presStyleCnt="0"/>
      <dgm:spPr/>
    </dgm:pt>
    <dgm:pt modelId="{56EB514F-975F-466D-BA02-F9C7D2C7AA4E}" type="pres">
      <dgm:prSet presAssocID="{3C1E0A02-FC8A-4325-8AB8-92B7B4869CA7}" presName="parTx" presStyleLbl="revTx" presStyleIdx="2" presStyleCnt="6">
        <dgm:presLayoutVars>
          <dgm:chMax val="0"/>
          <dgm:chPref val="0"/>
        </dgm:presLayoutVars>
      </dgm:prSet>
      <dgm:spPr/>
    </dgm:pt>
    <dgm:pt modelId="{395345EA-A3BD-42E7-B5D9-19696041F0ED}" type="pres">
      <dgm:prSet presAssocID="{2115FED8-7F59-4F14-9224-C289DBBF139B}" presName="sibTrans" presStyleCnt="0"/>
      <dgm:spPr/>
    </dgm:pt>
    <dgm:pt modelId="{799C0BF4-E827-4140-B2F7-339D27675DDD}" type="pres">
      <dgm:prSet presAssocID="{81AF8060-AE80-4E00-8BD7-276FB57A670E}" presName="compNode" presStyleCnt="0"/>
      <dgm:spPr/>
    </dgm:pt>
    <dgm:pt modelId="{33BBF682-1A33-44FB-8045-4293396095B5}" type="pres">
      <dgm:prSet presAssocID="{81AF8060-AE80-4E00-8BD7-276FB57A670E}" presName="bgRect" presStyleLbl="bgShp" presStyleIdx="3" presStyleCnt="6" custLinFactNeighborX="14841" custLinFactNeighborY="-8832"/>
      <dgm:spPr/>
    </dgm:pt>
    <dgm:pt modelId="{66B14FBF-EE3F-4216-B28F-BA94EAB39508}" type="pres">
      <dgm:prSet presAssocID="{81AF8060-AE80-4E00-8BD7-276FB57A670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st"/>
        </a:ext>
      </dgm:extLst>
    </dgm:pt>
    <dgm:pt modelId="{002360E0-7F6D-4DD7-9685-3572E2DEACA8}" type="pres">
      <dgm:prSet presAssocID="{81AF8060-AE80-4E00-8BD7-276FB57A670E}" presName="spaceRect" presStyleCnt="0"/>
      <dgm:spPr/>
    </dgm:pt>
    <dgm:pt modelId="{C5C4FB56-29B6-45C9-9447-0B57CDD13284}" type="pres">
      <dgm:prSet presAssocID="{81AF8060-AE80-4E00-8BD7-276FB57A670E}" presName="parTx" presStyleLbl="revTx" presStyleIdx="3" presStyleCnt="6">
        <dgm:presLayoutVars>
          <dgm:chMax val="0"/>
          <dgm:chPref val="0"/>
        </dgm:presLayoutVars>
      </dgm:prSet>
      <dgm:spPr/>
    </dgm:pt>
    <dgm:pt modelId="{44120832-6C11-41CB-91E8-E5AE26C0C95A}" type="pres">
      <dgm:prSet presAssocID="{35C9F20A-5F16-4D0E-B3C6-A6A45C3ED4EC}" presName="sibTrans" presStyleCnt="0"/>
      <dgm:spPr/>
    </dgm:pt>
    <dgm:pt modelId="{A91BE351-297A-4C50-88F8-B28A7F911705}" type="pres">
      <dgm:prSet presAssocID="{87225C50-3D24-49C4-9DF0-5501892CFDB0}" presName="compNode" presStyleCnt="0"/>
      <dgm:spPr/>
    </dgm:pt>
    <dgm:pt modelId="{88DFBCFF-00A9-4ACC-B0AC-C60611D23681}" type="pres">
      <dgm:prSet presAssocID="{87225C50-3D24-49C4-9DF0-5501892CFDB0}" presName="bgRect" presStyleLbl="bgShp" presStyleIdx="4" presStyleCnt="6"/>
      <dgm:spPr/>
    </dgm:pt>
    <dgm:pt modelId="{FA11E8E3-1F72-4DB6-9535-A71EE72C176C}" type="pres">
      <dgm:prSet presAssocID="{87225C50-3D24-49C4-9DF0-5501892CFDB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irplane"/>
        </a:ext>
      </dgm:extLst>
    </dgm:pt>
    <dgm:pt modelId="{D2CE7B9A-EC6D-426D-9177-D675AB630EE2}" type="pres">
      <dgm:prSet presAssocID="{87225C50-3D24-49C4-9DF0-5501892CFDB0}" presName="spaceRect" presStyleCnt="0"/>
      <dgm:spPr/>
    </dgm:pt>
    <dgm:pt modelId="{77FECE6E-3B90-493A-84FE-144939DA2073}" type="pres">
      <dgm:prSet presAssocID="{87225C50-3D24-49C4-9DF0-5501892CFDB0}" presName="parTx" presStyleLbl="revTx" presStyleIdx="4" presStyleCnt="6">
        <dgm:presLayoutVars>
          <dgm:chMax val="0"/>
          <dgm:chPref val="0"/>
        </dgm:presLayoutVars>
      </dgm:prSet>
      <dgm:spPr/>
    </dgm:pt>
    <dgm:pt modelId="{73060E01-78B4-447F-8472-1D5A9A6D630A}" type="pres">
      <dgm:prSet presAssocID="{B5CA50FD-5B36-49F4-B4FD-5049C8135C6E}" presName="sibTrans" presStyleCnt="0"/>
      <dgm:spPr/>
    </dgm:pt>
    <dgm:pt modelId="{79BCD3B8-34D8-4CC8-867C-8A06913108F0}" type="pres">
      <dgm:prSet presAssocID="{3CDE12EB-4964-4DA3-8621-3D9FD52EF07E}" presName="compNode" presStyleCnt="0"/>
      <dgm:spPr/>
    </dgm:pt>
    <dgm:pt modelId="{8E3D29FD-1109-44CD-99CA-009FCA2A7DB6}" type="pres">
      <dgm:prSet presAssocID="{3CDE12EB-4964-4DA3-8621-3D9FD52EF07E}" presName="bgRect" presStyleLbl="bgShp" presStyleIdx="5" presStyleCnt="6"/>
      <dgm:spPr/>
    </dgm:pt>
    <dgm:pt modelId="{A9350F6D-BE0D-4DF0-AE52-76298000597D}" type="pres">
      <dgm:prSet presAssocID="{3CDE12EB-4964-4DA3-8621-3D9FD52EF07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9C192A64-6691-4FB1-8826-EAD30D7B3529}" type="pres">
      <dgm:prSet presAssocID="{3CDE12EB-4964-4DA3-8621-3D9FD52EF07E}" presName="spaceRect" presStyleCnt="0"/>
      <dgm:spPr/>
    </dgm:pt>
    <dgm:pt modelId="{6BCAB81F-9E16-44E8-9C1A-A3F3997D9690}" type="pres">
      <dgm:prSet presAssocID="{3CDE12EB-4964-4DA3-8621-3D9FD52EF07E}" presName="parTx" presStyleLbl="revTx" presStyleIdx="5" presStyleCnt="6">
        <dgm:presLayoutVars>
          <dgm:chMax val="0"/>
          <dgm:chPref val="0"/>
        </dgm:presLayoutVars>
      </dgm:prSet>
      <dgm:spPr/>
    </dgm:pt>
  </dgm:ptLst>
  <dgm:cxnLst>
    <dgm:cxn modelId="{3F466608-4EDE-455E-ABA6-60CBF5E1019B}" srcId="{932C73DC-5A9C-475D-BAEA-981F2DC3649D}" destId="{3CDE12EB-4964-4DA3-8621-3D9FD52EF07E}" srcOrd="5" destOrd="0" parTransId="{8CA7576A-B00A-401A-A292-213CBDC73CE9}" sibTransId="{E27BD90C-B0A2-4835-A7BC-7393A8EBEED0}"/>
    <dgm:cxn modelId="{53C67419-EDFC-2D46-9EB7-8A0692DF997B}" type="presOf" srcId="{932C73DC-5A9C-475D-BAEA-981F2DC3649D}" destId="{F60A0C95-54BB-410A-8C2B-FCA28B4246AB}" srcOrd="0" destOrd="0" presId="urn:microsoft.com/office/officeart/2018/2/layout/IconVerticalSolidList"/>
    <dgm:cxn modelId="{1D27D619-3BA0-464C-B34B-ADA7715AC571}" type="presOf" srcId="{87225C50-3D24-49C4-9DF0-5501892CFDB0}" destId="{77FECE6E-3B90-493A-84FE-144939DA2073}" srcOrd="0" destOrd="0" presId="urn:microsoft.com/office/officeart/2018/2/layout/IconVerticalSolidList"/>
    <dgm:cxn modelId="{DBCBB21B-7083-488D-A2BB-95708D24F9F1}" srcId="{932C73DC-5A9C-475D-BAEA-981F2DC3649D}" destId="{410F51D9-AA88-4720-B9F5-6B0128FF9172}" srcOrd="1" destOrd="0" parTransId="{FF10710D-D9CE-491E-90B4-5AF0F38249AA}" sibTransId="{53D3BC40-8E43-4FEE-AFA0-A2F14892F777}"/>
    <dgm:cxn modelId="{5EF83245-FAD3-7F47-813D-4C4120294CAC}" type="presOf" srcId="{86EA8953-951E-47C7-8CE0-1CE7AFEBEDDE}" destId="{095D26C6-57AE-4F2C-91D9-C6F6DE9D9586}" srcOrd="0" destOrd="0" presId="urn:microsoft.com/office/officeart/2018/2/layout/IconVerticalSolidList"/>
    <dgm:cxn modelId="{0AEC125C-F957-4839-920F-85A23F0CB547}" srcId="{932C73DC-5A9C-475D-BAEA-981F2DC3649D}" destId="{81AF8060-AE80-4E00-8BD7-276FB57A670E}" srcOrd="3" destOrd="0" parTransId="{463B2789-61F6-4BF7-A1EF-8C20EDB27BA8}" sibTransId="{35C9F20A-5F16-4D0E-B3C6-A6A45C3ED4EC}"/>
    <dgm:cxn modelId="{063B8A7F-C7BC-F944-9564-F147D7603CDF}" type="presOf" srcId="{3CDE12EB-4964-4DA3-8621-3D9FD52EF07E}" destId="{6BCAB81F-9E16-44E8-9C1A-A3F3997D9690}" srcOrd="0" destOrd="0" presId="urn:microsoft.com/office/officeart/2018/2/layout/IconVerticalSolidList"/>
    <dgm:cxn modelId="{72948481-3A6B-6E42-97C8-8A3C053FF399}" type="presOf" srcId="{410F51D9-AA88-4720-B9F5-6B0128FF9172}" destId="{4CB861B8-3E99-4412-B2AD-25B8977EBA6E}" srcOrd="0" destOrd="0" presId="urn:microsoft.com/office/officeart/2018/2/layout/IconVerticalSolidList"/>
    <dgm:cxn modelId="{E6F61D8B-9DF2-974B-80FC-9504704D8AF7}" type="presOf" srcId="{3C1E0A02-FC8A-4325-8AB8-92B7B4869CA7}" destId="{56EB514F-975F-466D-BA02-F9C7D2C7AA4E}" srcOrd="0" destOrd="0" presId="urn:microsoft.com/office/officeart/2018/2/layout/IconVerticalSolidList"/>
    <dgm:cxn modelId="{9C3247B4-A2F9-4F0F-9B71-7E2221954152}" srcId="{932C73DC-5A9C-475D-BAEA-981F2DC3649D}" destId="{86EA8953-951E-47C7-8CE0-1CE7AFEBEDDE}" srcOrd="0" destOrd="0" parTransId="{222E06A2-20B8-452E-BED9-D2141E2D27A5}" sibTransId="{F9F67221-9C69-45AE-BB7E-98F1BE8F4497}"/>
    <dgm:cxn modelId="{33BE37E9-3423-4F0A-9F4A-E63BBAF13967}" srcId="{932C73DC-5A9C-475D-BAEA-981F2DC3649D}" destId="{87225C50-3D24-49C4-9DF0-5501892CFDB0}" srcOrd="4" destOrd="0" parTransId="{9CFF47C6-94CA-4CC8-AB0E-C2BE69A80EAA}" sibTransId="{B5CA50FD-5B36-49F4-B4FD-5049C8135C6E}"/>
    <dgm:cxn modelId="{012384F0-C02D-9F4C-AAA7-CBFC144C0638}" type="presOf" srcId="{81AF8060-AE80-4E00-8BD7-276FB57A670E}" destId="{C5C4FB56-29B6-45C9-9447-0B57CDD13284}" srcOrd="0" destOrd="0" presId="urn:microsoft.com/office/officeart/2018/2/layout/IconVerticalSolidList"/>
    <dgm:cxn modelId="{5983F0FC-CB50-4C4A-AB37-067DF8824BE2}" srcId="{932C73DC-5A9C-475D-BAEA-981F2DC3649D}" destId="{3C1E0A02-FC8A-4325-8AB8-92B7B4869CA7}" srcOrd="2" destOrd="0" parTransId="{1688E235-AB35-4DE0-B407-AB6ABF220587}" sibTransId="{2115FED8-7F59-4F14-9224-C289DBBF139B}"/>
    <dgm:cxn modelId="{E428ABD4-AEC5-1743-A78B-B925E2B055DC}" type="presParOf" srcId="{F60A0C95-54BB-410A-8C2B-FCA28B4246AB}" destId="{099B5410-83C8-45D1-9358-EC041A7A3795}" srcOrd="0" destOrd="0" presId="urn:microsoft.com/office/officeart/2018/2/layout/IconVerticalSolidList"/>
    <dgm:cxn modelId="{E8FDFD56-22D4-864C-9DCB-5B27FEC8A93E}" type="presParOf" srcId="{099B5410-83C8-45D1-9358-EC041A7A3795}" destId="{F981EBCD-F685-487D-AA27-57E74B45050F}" srcOrd="0" destOrd="0" presId="urn:microsoft.com/office/officeart/2018/2/layout/IconVerticalSolidList"/>
    <dgm:cxn modelId="{15665EC0-B298-5C4B-98BC-5DC2E0918697}" type="presParOf" srcId="{099B5410-83C8-45D1-9358-EC041A7A3795}" destId="{F10166BD-E9FB-4B3B-B302-E2E0521F5995}" srcOrd="1" destOrd="0" presId="urn:microsoft.com/office/officeart/2018/2/layout/IconVerticalSolidList"/>
    <dgm:cxn modelId="{566F1616-29B9-ED46-BAE7-D31C8E4DCA03}" type="presParOf" srcId="{099B5410-83C8-45D1-9358-EC041A7A3795}" destId="{800CA4DC-DE9F-4F3D-BD80-F597372297EC}" srcOrd="2" destOrd="0" presId="urn:microsoft.com/office/officeart/2018/2/layout/IconVerticalSolidList"/>
    <dgm:cxn modelId="{6AF11145-F0CA-1643-84BE-C3D448A85213}" type="presParOf" srcId="{099B5410-83C8-45D1-9358-EC041A7A3795}" destId="{095D26C6-57AE-4F2C-91D9-C6F6DE9D9586}" srcOrd="3" destOrd="0" presId="urn:microsoft.com/office/officeart/2018/2/layout/IconVerticalSolidList"/>
    <dgm:cxn modelId="{43F1B206-2750-E042-9812-5189C7CD18E3}" type="presParOf" srcId="{F60A0C95-54BB-410A-8C2B-FCA28B4246AB}" destId="{18C06701-3D75-4F8B-A895-A2C2164105DE}" srcOrd="1" destOrd="0" presId="urn:microsoft.com/office/officeart/2018/2/layout/IconVerticalSolidList"/>
    <dgm:cxn modelId="{934642C5-9FE3-B441-A970-3CB40DA53412}" type="presParOf" srcId="{F60A0C95-54BB-410A-8C2B-FCA28B4246AB}" destId="{4F3A763B-E0C4-4E5F-8930-6FE124C291E0}" srcOrd="2" destOrd="0" presId="urn:microsoft.com/office/officeart/2018/2/layout/IconVerticalSolidList"/>
    <dgm:cxn modelId="{67FAD9CC-E524-124D-BD6B-7DED4D23791A}" type="presParOf" srcId="{4F3A763B-E0C4-4E5F-8930-6FE124C291E0}" destId="{D68F6250-BFD5-474B-A95D-0CA83F1A4674}" srcOrd="0" destOrd="0" presId="urn:microsoft.com/office/officeart/2018/2/layout/IconVerticalSolidList"/>
    <dgm:cxn modelId="{306395C4-DDF4-4B4C-A1E9-A6BF500DD915}" type="presParOf" srcId="{4F3A763B-E0C4-4E5F-8930-6FE124C291E0}" destId="{B9D4E6FC-D034-4C74-ADEE-8B53756DC6A0}" srcOrd="1" destOrd="0" presId="urn:microsoft.com/office/officeart/2018/2/layout/IconVerticalSolidList"/>
    <dgm:cxn modelId="{9495179E-FF28-624B-86F0-A9EA013BD3F9}" type="presParOf" srcId="{4F3A763B-E0C4-4E5F-8930-6FE124C291E0}" destId="{8052FDF6-010A-47C9-8E2F-56F51203EA54}" srcOrd="2" destOrd="0" presId="urn:microsoft.com/office/officeart/2018/2/layout/IconVerticalSolidList"/>
    <dgm:cxn modelId="{A30E9F66-9868-0341-8203-360272A8376A}" type="presParOf" srcId="{4F3A763B-E0C4-4E5F-8930-6FE124C291E0}" destId="{4CB861B8-3E99-4412-B2AD-25B8977EBA6E}" srcOrd="3" destOrd="0" presId="urn:microsoft.com/office/officeart/2018/2/layout/IconVerticalSolidList"/>
    <dgm:cxn modelId="{4B8D452C-F06A-DA43-AAAC-EC37912EB0C7}" type="presParOf" srcId="{F60A0C95-54BB-410A-8C2B-FCA28B4246AB}" destId="{76E11200-9B9C-4F26-89FE-022105461FBF}" srcOrd="3" destOrd="0" presId="urn:microsoft.com/office/officeart/2018/2/layout/IconVerticalSolidList"/>
    <dgm:cxn modelId="{F04CBAD2-4D5E-F949-9039-269E4968582C}" type="presParOf" srcId="{F60A0C95-54BB-410A-8C2B-FCA28B4246AB}" destId="{412BC792-4C7A-4A82-8A02-839F9E092C3B}" srcOrd="4" destOrd="0" presId="urn:microsoft.com/office/officeart/2018/2/layout/IconVerticalSolidList"/>
    <dgm:cxn modelId="{A17E3669-E6B9-B348-8743-6B15036B5883}" type="presParOf" srcId="{412BC792-4C7A-4A82-8A02-839F9E092C3B}" destId="{F8CE4450-BC42-4D20-AE58-4D07E8DA0E37}" srcOrd="0" destOrd="0" presId="urn:microsoft.com/office/officeart/2018/2/layout/IconVerticalSolidList"/>
    <dgm:cxn modelId="{20F27256-D03D-B64F-92B2-612D7112E7F9}" type="presParOf" srcId="{412BC792-4C7A-4A82-8A02-839F9E092C3B}" destId="{DA675E0B-7D12-4555-A092-1AA2209ECFF8}" srcOrd="1" destOrd="0" presId="urn:microsoft.com/office/officeart/2018/2/layout/IconVerticalSolidList"/>
    <dgm:cxn modelId="{2667DF86-6B16-4048-BBA6-2A52F0891422}" type="presParOf" srcId="{412BC792-4C7A-4A82-8A02-839F9E092C3B}" destId="{6E95CBE5-D0C6-4202-8DF8-608BBD555134}" srcOrd="2" destOrd="0" presId="urn:microsoft.com/office/officeart/2018/2/layout/IconVerticalSolidList"/>
    <dgm:cxn modelId="{10466E04-0A27-EA42-B0AE-B7BEB29B92B1}" type="presParOf" srcId="{412BC792-4C7A-4A82-8A02-839F9E092C3B}" destId="{56EB514F-975F-466D-BA02-F9C7D2C7AA4E}" srcOrd="3" destOrd="0" presId="urn:microsoft.com/office/officeart/2018/2/layout/IconVerticalSolidList"/>
    <dgm:cxn modelId="{CDC61ED6-C633-8847-B836-819B3FB9996A}" type="presParOf" srcId="{F60A0C95-54BB-410A-8C2B-FCA28B4246AB}" destId="{395345EA-A3BD-42E7-B5D9-19696041F0ED}" srcOrd="5" destOrd="0" presId="urn:microsoft.com/office/officeart/2018/2/layout/IconVerticalSolidList"/>
    <dgm:cxn modelId="{161DE313-5943-B04D-9194-9C02FA3D83D0}" type="presParOf" srcId="{F60A0C95-54BB-410A-8C2B-FCA28B4246AB}" destId="{799C0BF4-E827-4140-B2F7-339D27675DDD}" srcOrd="6" destOrd="0" presId="urn:microsoft.com/office/officeart/2018/2/layout/IconVerticalSolidList"/>
    <dgm:cxn modelId="{AA302EF9-D34C-0E48-BA86-667D5BF2AF5D}" type="presParOf" srcId="{799C0BF4-E827-4140-B2F7-339D27675DDD}" destId="{33BBF682-1A33-44FB-8045-4293396095B5}" srcOrd="0" destOrd="0" presId="urn:microsoft.com/office/officeart/2018/2/layout/IconVerticalSolidList"/>
    <dgm:cxn modelId="{206F06AC-F4DB-EB4F-A0E4-F0241AC60531}" type="presParOf" srcId="{799C0BF4-E827-4140-B2F7-339D27675DDD}" destId="{66B14FBF-EE3F-4216-B28F-BA94EAB39508}" srcOrd="1" destOrd="0" presId="urn:microsoft.com/office/officeart/2018/2/layout/IconVerticalSolidList"/>
    <dgm:cxn modelId="{0C54E25D-0680-E640-B166-88DF26030596}" type="presParOf" srcId="{799C0BF4-E827-4140-B2F7-339D27675DDD}" destId="{002360E0-7F6D-4DD7-9685-3572E2DEACA8}" srcOrd="2" destOrd="0" presId="urn:microsoft.com/office/officeart/2018/2/layout/IconVerticalSolidList"/>
    <dgm:cxn modelId="{DF341B9C-2D67-3A44-8549-C6004B42CDEE}" type="presParOf" srcId="{799C0BF4-E827-4140-B2F7-339D27675DDD}" destId="{C5C4FB56-29B6-45C9-9447-0B57CDD13284}" srcOrd="3" destOrd="0" presId="urn:microsoft.com/office/officeart/2018/2/layout/IconVerticalSolidList"/>
    <dgm:cxn modelId="{234E208B-350F-4849-BCD5-75DEE14E3AE0}" type="presParOf" srcId="{F60A0C95-54BB-410A-8C2B-FCA28B4246AB}" destId="{44120832-6C11-41CB-91E8-E5AE26C0C95A}" srcOrd="7" destOrd="0" presId="urn:microsoft.com/office/officeart/2018/2/layout/IconVerticalSolidList"/>
    <dgm:cxn modelId="{3FC54B3F-29A8-704B-B4D9-AE1083C6AD23}" type="presParOf" srcId="{F60A0C95-54BB-410A-8C2B-FCA28B4246AB}" destId="{A91BE351-297A-4C50-88F8-B28A7F911705}" srcOrd="8" destOrd="0" presId="urn:microsoft.com/office/officeart/2018/2/layout/IconVerticalSolidList"/>
    <dgm:cxn modelId="{7587FCC2-2834-F74B-8303-53C531AEEC5E}" type="presParOf" srcId="{A91BE351-297A-4C50-88F8-B28A7F911705}" destId="{88DFBCFF-00A9-4ACC-B0AC-C60611D23681}" srcOrd="0" destOrd="0" presId="urn:microsoft.com/office/officeart/2018/2/layout/IconVerticalSolidList"/>
    <dgm:cxn modelId="{C7858413-F7C2-5846-9DF2-A1BA2F18D47A}" type="presParOf" srcId="{A91BE351-297A-4C50-88F8-B28A7F911705}" destId="{FA11E8E3-1F72-4DB6-9535-A71EE72C176C}" srcOrd="1" destOrd="0" presId="urn:microsoft.com/office/officeart/2018/2/layout/IconVerticalSolidList"/>
    <dgm:cxn modelId="{8CF592AB-01D4-E747-A4F4-E723D956FFB4}" type="presParOf" srcId="{A91BE351-297A-4C50-88F8-B28A7F911705}" destId="{D2CE7B9A-EC6D-426D-9177-D675AB630EE2}" srcOrd="2" destOrd="0" presId="urn:microsoft.com/office/officeart/2018/2/layout/IconVerticalSolidList"/>
    <dgm:cxn modelId="{3C47AB75-68CF-6D44-B3AC-EA3A44420D0E}" type="presParOf" srcId="{A91BE351-297A-4C50-88F8-B28A7F911705}" destId="{77FECE6E-3B90-493A-84FE-144939DA2073}" srcOrd="3" destOrd="0" presId="urn:microsoft.com/office/officeart/2018/2/layout/IconVerticalSolidList"/>
    <dgm:cxn modelId="{1647CB44-71D7-8545-B5ED-AEE17784BB69}" type="presParOf" srcId="{F60A0C95-54BB-410A-8C2B-FCA28B4246AB}" destId="{73060E01-78B4-447F-8472-1D5A9A6D630A}" srcOrd="9" destOrd="0" presId="urn:microsoft.com/office/officeart/2018/2/layout/IconVerticalSolidList"/>
    <dgm:cxn modelId="{73B5F478-F529-F449-84DC-8539C45E187C}" type="presParOf" srcId="{F60A0C95-54BB-410A-8C2B-FCA28B4246AB}" destId="{79BCD3B8-34D8-4CC8-867C-8A06913108F0}" srcOrd="10" destOrd="0" presId="urn:microsoft.com/office/officeart/2018/2/layout/IconVerticalSolidList"/>
    <dgm:cxn modelId="{FE6F8BDA-CA8F-EB4D-AE3D-B6DB29EEF553}" type="presParOf" srcId="{79BCD3B8-34D8-4CC8-867C-8A06913108F0}" destId="{8E3D29FD-1109-44CD-99CA-009FCA2A7DB6}" srcOrd="0" destOrd="0" presId="urn:microsoft.com/office/officeart/2018/2/layout/IconVerticalSolidList"/>
    <dgm:cxn modelId="{73FC30BD-45AF-E646-B537-EDB04087EAF9}" type="presParOf" srcId="{79BCD3B8-34D8-4CC8-867C-8A06913108F0}" destId="{A9350F6D-BE0D-4DF0-AE52-76298000597D}" srcOrd="1" destOrd="0" presId="urn:microsoft.com/office/officeart/2018/2/layout/IconVerticalSolidList"/>
    <dgm:cxn modelId="{E48651EC-86FC-4B41-AEF7-888AA988246F}" type="presParOf" srcId="{79BCD3B8-34D8-4CC8-867C-8A06913108F0}" destId="{9C192A64-6691-4FB1-8826-EAD30D7B3529}" srcOrd="2" destOrd="0" presId="urn:microsoft.com/office/officeart/2018/2/layout/IconVerticalSolidList"/>
    <dgm:cxn modelId="{93A474FF-08AA-1A45-9C5E-C4E88EE504EC}" type="presParOf" srcId="{79BCD3B8-34D8-4CC8-867C-8A06913108F0}" destId="{6BCAB81F-9E16-44E8-9C1A-A3F3997D96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C73DC-5A9C-475D-BAEA-981F2DC3649D}"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86EA8953-951E-47C7-8CE0-1CE7AFEBEDDE}">
      <dgm:prSet/>
      <dgm:spPr/>
      <dgm:t>
        <a:bodyPr/>
        <a:lstStyle/>
        <a:p>
          <a:pPr>
            <a:lnSpc>
              <a:spcPct val="100000"/>
            </a:lnSpc>
          </a:pPr>
          <a:r>
            <a:rPr lang="en-US" dirty="0"/>
            <a:t>Global Treasury Pricing Management System</a:t>
          </a:r>
        </a:p>
      </dgm:t>
    </dgm:pt>
    <dgm:pt modelId="{222E06A2-20B8-452E-BED9-D2141E2D27A5}" type="parTrans" cxnId="{9C3247B4-A2F9-4F0F-9B71-7E2221954152}">
      <dgm:prSet/>
      <dgm:spPr/>
      <dgm:t>
        <a:bodyPr/>
        <a:lstStyle/>
        <a:p>
          <a:endParaRPr lang="en-US"/>
        </a:p>
      </dgm:t>
    </dgm:pt>
    <dgm:pt modelId="{F9F67221-9C69-45AE-BB7E-98F1BE8F4497}" type="sibTrans" cxnId="{9C3247B4-A2F9-4F0F-9B71-7E2221954152}">
      <dgm:prSet/>
      <dgm:spPr/>
      <dgm:t>
        <a:bodyPr/>
        <a:lstStyle/>
        <a:p>
          <a:endParaRPr lang="en-US"/>
        </a:p>
      </dgm:t>
    </dgm:pt>
    <dgm:pt modelId="{410F51D9-AA88-4720-B9F5-6B0128FF9172}">
      <dgm:prSet/>
      <dgm:spPr/>
      <dgm:t>
        <a:bodyPr/>
        <a:lstStyle/>
        <a:p>
          <a:pPr>
            <a:lnSpc>
              <a:spcPct val="100000"/>
            </a:lnSpc>
          </a:pPr>
          <a:r>
            <a:rPr lang="en-US" dirty="0"/>
            <a:t>My Role and Contributions</a:t>
          </a:r>
        </a:p>
      </dgm:t>
    </dgm:pt>
    <dgm:pt modelId="{FF10710D-D9CE-491E-90B4-5AF0F38249AA}" type="parTrans" cxnId="{DBCBB21B-7083-488D-A2BB-95708D24F9F1}">
      <dgm:prSet/>
      <dgm:spPr/>
      <dgm:t>
        <a:bodyPr/>
        <a:lstStyle/>
        <a:p>
          <a:endParaRPr lang="en-US"/>
        </a:p>
      </dgm:t>
    </dgm:pt>
    <dgm:pt modelId="{53D3BC40-8E43-4FEE-AFA0-A2F14892F777}" type="sibTrans" cxnId="{DBCBB21B-7083-488D-A2BB-95708D24F9F1}">
      <dgm:prSet/>
      <dgm:spPr/>
      <dgm:t>
        <a:bodyPr/>
        <a:lstStyle/>
        <a:p>
          <a:endParaRPr lang="en-US"/>
        </a:p>
      </dgm:t>
    </dgm:pt>
    <dgm:pt modelId="{3C1E0A02-FC8A-4325-8AB8-92B7B4869CA7}">
      <dgm:prSet/>
      <dgm:spPr/>
      <dgm:t>
        <a:bodyPr/>
        <a:lstStyle/>
        <a:p>
          <a:pPr>
            <a:lnSpc>
              <a:spcPct val="100000"/>
            </a:lnSpc>
          </a:pPr>
          <a:r>
            <a:rPr lang="en-US"/>
            <a:t>The 10-week Experience</a:t>
          </a:r>
        </a:p>
      </dgm:t>
    </dgm:pt>
    <dgm:pt modelId="{1688E235-AB35-4DE0-B407-AB6ABF220587}" type="parTrans" cxnId="{5983F0FC-CB50-4C4A-AB37-067DF8824BE2}">
      <dgm:prSet/>
      <dgm:spPr/>
      <dgm:t>
        <a:bodyPr/>
        <a:lstStyle/>
        <a:p>
          <a:endParaRPr lang="en-US"/>
        </a:p>
      </dgm:t>
    </dgm:pt>
    <dgm:pt modelId="{2115FED8-7F59-4F14-9224-C289DBBF139B}" type="sibTrans" cxnId="{5983F0FC-CB50-4C4A-AB37-067DF8824BE2}">
      <dgm:prSet/>
      <dgm:spPr/>
      <dgm:t>
        <a:bodyPr/>
        <a:lstStyle/>
        <a:p>
          <a:endParaRPr lang="en-US"/>
        </a:p>
      </dgm:t>
    </dgm:pt>
    <dgm:pt modelId="{81AF8060-AE80-4E00-8BD7-276FB57A670E}">
      <dgm:prSet/>
      <dgm:spPr/>
      <dgm:t>
        <a:bodyPr/>
        <a:lstStyle/>
        <a:p>
          <a:pPr>
            <a:lnSpc>
              <a:spcPct val="100000"/>
            </a:lnSpc>
          </a:pPr>
          <a:r>
            <a:rPr lang="en-US"/>
            <a:t>Project</a:t>
          </a:r>
        </a:p>
      </dgm:t>
    </dgm:pt>
    <dgm:pt modelId="{463B2789-61F6-4BF7-A1EF-8C20EDB27BA8}" type="parTrans" cxnId="{0AEC125C-F957-4839-920F-85A23F0CB547}">
      <dgm:prSet/>
      <dgm:spPr/>
      <dgm:t>
        <a:bodyPr/>
        <a:lstStyle/>
        <a:p>
          <a:endParaRPr lang="en-US"/>
        </a:p>
      </dgm:t>
    </dgm:pt>
    <dgm:pt modelId="{35C9F20A-5F16-4D0E-B3C6-A6A45C3ED4EC}" type="sibTrans" cxnId="{0AEC125C-F957-4839-920F-85A23F0CB547}">
      <dgm:prSet/>
      <dgm:spPr/>
      <dgm:t>
        <a:bodyPr/>
        <a:lstStyle/>
        <a:p>
          <a:endParaRPr lang="en-US"/>
        </a:p>
      </dgm:t>
    </dgm:pt>
    <dgm:pt modelId="{87225C50-3D24-49C4-9DF0-5501892CFDB0}">
      <dgm:prSet/>
      <dgm:spPr/>
      <dgm:t>
        <a:bodyPr/>
        <a:lstStyle/>
        <a:p>
          <a:pPr>
            <a:lnSpc>
              <a:spcPct val="100000"/>
            </a:lnSpc>
          </a:pPr>
          <a:r>
            <a:rPr lang="en-US"/>
            <a:t>The future from here onwards</a:t>
          </a:r>
        </a:p>
      </dgm:t>
    </dgm:pt>
    <dgm:pt modelId="{9CFF47C6-94CA-4CC8-AB0E-C2BE69A80EAA}" type="parTrans" cxnId="{33BE37E9-3423-4F0A-9F4A-E63BBAF13967}">
      <dgm:prSet/>
      <dgm:spPr/>
      <dgm:t>
        <a:bodyPr/>
        <a:lstStyle/>
        <a:p>
          <a:endParaRPr lang="en-US"/>
        </a:p>
      </dgm:t>
    </dgm:pt>
    <dgm:pt modelId="{B5CA50FD-5B36-49F4-B4FD-5049C8135C6E}" type="sibTrans" cxnId="{33BE37E9-3423-4F0A-9F4A-E63BBAF13967}">
      <dgm:prSet/>
      <dgm:spPr/>
      <dgm:t>
        <a:bodyPr/>
        <a:lstStyle/>
        <a:p>
          <a:endParaRPr lang="en-US"/>
        </a:p>
      </dgm:t>
    </dgm:pt>
    <dgm:pt modelId="{3CDE12EB-4964-4DA3-8621-3D9FD52EF07E}">
      <dgm:prSet/>
      <dgm:spPr/>
      <dgm:t>
        <a:bodyPr/>
        <a:lstStyle/>
        <a:p>
          <a:pPr>
            <a:lnSpc>
              <a:spcPct val="100000"/>
            </a:lnSpc>
          </a:pPr>
          <a:r>
            <a:rPr lang="en-US"/>
            <a:t>Conclusion</a:t>
          </a:r>
        </a:p>
      </dgm:t>
    </dgm:pt>
    <dgm:pt modelId="{8CA7576A-B00A-401A-A292-213CBDC73CE9}" type="parTrans" cxnId="{3F466608-4EDE-455E-ABA6-60CBF5E1019B}">
      <dgm:prSet/>
      <dgm:spPr/>
      <dgm:t>
        <a:bodyPr/>
        <a:lstStyle/>
        <a:p>
          <a:endParaRPr lang="en-US"/>
        </a:p>
      </dgm:t>
    </dgm:pt>
    <dgm:pt modelId="{E27BD90C-B0A2-4835-A7BC-7393A8EBEED0}" type="sibTrans" cxnId="{3F466608-4EDE-455E-ABA6-60CBF5E1019B}">
      <dgm:prSet/>
      <dgm:spPr/>
      <dgm:t>
        <a:bodyPr/>
        <a:lstStyle/>
        <a:p>
          <a:endParaRPr lang="en-US"/>
        </a:p>
      </dgm:t>
    </dgm:pt>
    <dgm:pt modelId="{F60A0C95-54BB-410A-8C2B-FCA28B4246AB}" type="pres">
      <dgm:prSet presAssocID="{932C73DC-5A9C-475D-BAEA-981F2DC3649D}" presName="root" presStyleCnt="0">
        <dgm:presLayoutVars>
          <dgm:dir/>
          <dgm:resizeHandles val="exact"/>
        </dgm:presLayoutVars>
      </dgm:prSet>
      <dgm:spPr/>
    </dgm:pt>
    <dgm:pt modelId="{099B5410-83C8-45D1-9358-EC041A7A3795}" type="pres">
      <dgm:prSet presAssocID="{86EA8953-951E-47C7-8CE0-1CE7AFEBEDDE}" presName="compNode" presStyleCnt="0"/>
      <dgm:spPr/>
    </dgm:pt>
    <dgm:pt modelId="{F981EBCD-F685-487D-AA27-57E74B45050F}" type="pres">
      <dgm:prSet presAssocID="{86EA8953-951E-47C7-8CE0-1CE7AFEBEDDE}" presName="bgRect" presStyleLbl="bgShp" presStyleIdx="0" presStyleCnt="6"/>
      <dgm:spPr/>
    </dgm:pt>
    <dgm:pt modelId="{F10166BD-E9FB-4B3B-B302-E2E0521F5995}" type="pres">
      <dgm:prSet presAssocID="{86EA8953-951E-47C7-8CE0-1CE7AFEBED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ins"/>
        </a:ext>
      </dgm:extLst>
    </dgm:pt>
    <dgm:pt modelId="{800CA4DC-DE9F-4F3D-BD80-F597372297EC}" type="pres">
      <dgm:prSet presAssocID="{86EA8953-951E-47C7-8CE0-1CE7AFEBEDDE}" presName="spaceRect" presStyleCnt="0"/>
      <dgm:spPr/>
    </dgm:pt>
    <dgm:pt modelId="{095D26C6-57AE-4F2C-91D9-C6F6DE9D9586}" type="pres">
      <dgm:prSet presAssocID="{86EA8953-951E-47C7-8CE0-1CE7AFEBEDDE}" presName="parTx" presStyleLbl="revTx" presStyleIdx="0" presStyleCnt="6">
        <dgm:presLayoutVars>
          <dgm:chMax val="0"/>
          <dgm:chPref val="0"/>
        </dgm:presLayoutVars>
      </dgm:prSet>
      <dgm:spPr/>
    </dgm:pt>
    <dgm:pt modelId="{18C06701-3D75-4F8B-A895-A2C2164105DE}" type="pres">
      <dgm:prSet presAssocID="{F9F67221-9C69-45AE-BB7E-98F1BE8F4497}" presName="sibTrans" presStyleCnt="0"/>
      <dgm:spPr/>
    </dgm:pt>
    <dgm:pt modelId="{4F3A763B-E0C4-4E5F-8930-6FE124C291E0}" type="pres">
      <dgm:prSet presAssocID="{410F51D9-AA88-4720-B9F5-6B0128FF9172}" presName="compNode" presStyleCnt="0"/>
      <dgm:spPr/>
    </dgm:pt>
    <dgm:pt modelId="{D68F6250-BFD5-474B-A95D-0CA83F1A4674}" type="pres">
      <dgm:prSet presAssocID="{410F51D9-AA88-4720-B9F5-6B0128FF9172}" presName="bgRect" presStyleLbl="bgShp" presStyleIdx="1" presStyleCnt="6"/>
      <dgm:spPr/>
    </dgm:pt>
    <dgm:pt modelId="{B9D4E6FC-D034-4C74-ADEE-8B53756DC6A0}" type="pres">
      <dgm:prSet presAssocID="{410F51D9-AA88-4720-B9F5-6B0128FF917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8052FDF6-010A-47C9-8E2F-56F51203EA54}" type="pres">
      <dgm:prSet presAssocID="{410F51D9-AA88-4720-B9F5-6B0128FF9172}" presName="spaceRect" presStyleCnt="0"/>
      <dgm:spPr/>
    </dgm:pt>
    <dgm:pt modelId="{4CB861B8-3E99-4412-B2AD-25B8977EBA6E}" type="pres">
      <dgm:prSet presAssocID="{410F51D9-AA88-4720-B9F5-6B0128FF9172}" presName="parTx" presStyleLbl="revTx" presStyleIdx="1" presStyleCnt="6">
        <dgm:presLayoutVars>
          <dgm:chMax val="0"/>
          <dgm:chPref val="0"/>
        </dgm:presLayoutVars>
      </dgm:prSet>
      <dgm:spPr/>
    </dgm:pt>
    <dgm:pt modelId="{76E11200-9B9C-4F26-89FE-022105461FBF}" type="pres">
      <dgm:prSet presAssocID="{53D3BC40-8E43-4FEE-AFA0-A2F14892F777}" presName="sibTrans" presStyleCnt="0"/>
      <dgm:spPr/>
    </dgm:pt>
    <dgm:pt modelId="{412BC792-4C7A-4A82-8A02-839F9E092C3B}" type="pres">
      <dgm:prSet presAssocID="{3C1E0A02-FC8A-4325-8AB8-92B7B4869CA7}" presName="compNode" presStyleCnt="0"/>
      <dgm:spPr/>
    </dgm:pt>
    <dgm:pt modelId="{F8CE4450-BC42-4D20-AE58-4D07E8DA0E37}" type="pres">
      <dgm:prSet presAssocID="{3C1E0A02-FC8A-4325-8AB8-92B7B4869CA7}" presName="bgRect" presStyleLbl="bgShp" presStyleIdx="2" presStyleCnt="6"/>
      <dgm:spPr/>
    </dgm:pt>
    <dgm:pt modelId="{DA675E0B-7D12-4555-A092-1AA2209ECFF8}" type="pres">
      <dgm:prSet presAssocID="{3C1E0A02-FC8A-4325-8AB8-92B7B4869CA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k"/>
        </a:ext>
      </dgm:extLst>
    </dgm:pt>
    <dgm:pt modelId="{6E95CBE5-D0C6-4202-8DF8-608BBD555134}" type="pres">
      <dgm:prSet presAssocID="{3C1E0A02-FC8A-4325-8AB8-92B7B4869CA7}" presName="spaceRect" presStyleCnt="0"/>
      <dgm:spPr/>
    </dgm:pt>
    <dgm:pt modelId="{56EB514F-975F-466D-BA02-F9C7D2C7AA4E}" type="pres">
      <dgm:prSet presAssocID="{3C1E0A02-FC8A-4325-8AB8-92B7B4869CA7}" presName="parTx" presStyleLbl="revTx" presStyleIdx="2" presStyleCnt="6">
        <dgm:presLayoutVars>
          <dgm:chMax val="0"/>
          <dgm:chPref val="0"/>
        </dgm:presLayoutVars>
      </dgm:prSet>
      <dgm:spPr/>
    </dgm:pt>
    <dgm:pt modelId="{395345EA-A3BD-42E7-B5D9-19696041F0ED}" type="pres">
      <dgm:prSet presAssocID="{2115FED8-7F59-4F14-9224-C289DBBF139B}" presName="sibTrans" presStyleCnt="0"/>
      <dgm:spPr/>
    </dgm:pt>
    <dgm:pt modelId="{799C0BF4-E827-4140-B2F7-339D27675DDD}" type="pres">
      <dgm:prSet presAssocID="{81AF8060-AE80-4E00-8BD7-276FB57A670E}" presName="compNode" presStyleCnt="0"/>
      <dgm:spPr/>
    </dgm:pt>
    <dgm:pt modelId="{33BBF682-1A33-44FB-8045-4293396095B5}" type="pres">
      <dgm:prSet presAssocID="{81AF8060-AE80-4E00-8BD7-276FB57A670E}" presName="bgRect" presStyleLbl="bgShp" presStyleIdx="3" presStyleCnt="6" custLinFactNeighborX="14841" custLinFactNeighborY="-8832"/>
      <dgm:spPr/>
    </dgm:pt>
    <dgm:pt modelId="{66B14FBF-EE3F-4216-B28F-BA94EAB39508}" type="pres">
      <dgm:prSet presAssocID="{81AF8060-AE80-4E00-8BD7-276FB57A670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st"/>
        </a:ext>
      </dgm:extLst>
    </dgm:pt>
    <dgm:pt modelId="{002360E0-7F6D-4DD7-9685-3572E2DEACA8}" type="pres">
      <dgm:prSet presAssocID="{81AF8060-AE80-4E00-8BD7-276FB57A670E}" presName="spaceRect" presStyleCnt="0"/>
      <dgm:spPr/>
    </dgm:pt>
    <dgm:pt modelId="{C5C4FB56-29B6-45C9-9447-0B57CDD13284}" type="pres">
      <dgm:prSet presAssocID="{81AF8060-AE80-4E00-8BD7-276FB57A670E}" presName="parTx" presStyleLbl="revTx" presStyleIdx="3" presStyleCnt="6">
        <dgm:presLayoutVars>
          <dgm:chMax val="0"/>
          <dgm:chPref val="0"/>
        </dgm:presLayoutVars>
      </dgm:prSet>
      <dgm:spPr/>
    </dgm:pt>
    <dgm:pt modelId="{44120832-6C11-41CB-91E8-E5AE26C0C95A}" type="pres">
      <dgm:prSet presAssocID="{35C9F20A-5F16-4D0E-B3C6-A6A45C3ED4EC}" presName="sibTrans" presStyleCnt="0"/>
      <dgm:spPr/>
    </dgm:pt>
    <dgm:pt modelId="{A91BE351-297A-4C50-88F8-B28A7F911705}" type="pres">
      <dgm:prSet presAssocID="{87225C50-3D24-49C4-9DF0-5501892CFDB0}" presName="compNode" presStyleCnt="0"/>
      <dgm:spPr/>
    </dgm:pt>
    <dgm:pt modelId="{88DFBCFF-00A9-4ACC-B0AC-C60611D23681}" type="pres">
      <dgm:prSet presAssocID="{87225C50-3D24-49C4-9DF0-5501892CFDB0}" presName="bgRect" presStyleLbl="bgShp" presStyleIdx="4" presStyleCnt="6"/>
      <dgm:spPr/>
    </dgm:pt>
    <dgm:pt modelId="{FA11E8E3-1F72-4DB6-9535-A71EE72C176C}" type="pres">
      <dgm:prSet presAssocID="{87225C50-3D24-49C4-9DF0-5501892CFDB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irplane"/>
        </a:ext>
      </dgm:extLst>
    </dgm:pt>
    <dgm:pt modelId="{D2CE7B9A-EC6D-426D-9177-D675AB630EE2}" type="pres">
      <dgm:prSet presAssocID="{87225C50-3D24-49C4-9DF0-5501892CFDB0}" presName="spaceRect" presStyleCnt="0"/>
      <dgm:spPr/>
    </dgm:pt>
    <dgm:pt modelId="{77FECE6E-3B90-493A-84FE-144939DA2073}" type="pres">
      <dgm:prSet presAssocID="{87225C50-3D24-49C4-9DF0-5501892CFDB0}" presName="parTx" presStyleLbl="revTx" presStyleIdx="4" presStyleCnt="6">
        <dgm:presLayoutVars>
          <dgm:chMax val="0"/>
          <dgm:chPref val="0"/>
        </dgm:presLayoutVars>
      </dgm:prSet>
      <dgm:spPr/>
    </dgm:pt>
    <dgm:pt modelId="{73060E01-78B4-447F-8472-1D5A9A6D630A}" type="pres">
      <dgm:prSet presAssocID="{B5CA50FD-5B36-49F4-B4FD-5049C8135C6E}" presName="sibTrans" presStyleCnt="0"/>
      <dgm:spPr/>
    </dgm:pt>
    <dgm:pt modelId="{79BCD3B8-34D8-4CC8-867C-8A06913108F0}" type="pres">
      <dgm:prSet presAssocID="{3CDE12EB-4964-4DA3-8621-3D9FD52EF07E}" presName="compNode" presStyleCnt="0"/>
      <dgm:spPr/>
    </dgm:pt>
    <dgm:pt modelId="{8E3D29FD-1109-44CD-99CA-009FCA2A7DB6}" type="pres">
      <dgm:prSet presAssocID="{3CDE12EB-4964-4DA3-8621-3D9FD52EF07E}" presName="bgRect" presStyleLbl="bgShp" presStyleIdx="5" presStyleCnt="6"/>
      <dgm:spPr/>
    </dgm:pt>
    <dgm:pt modelId="{A9350F6D-BE0D-4DF0-AE52-76298000597D}" type="pres">
      <dgm:prSet presAssocID="{3CDE12EB-4964-4DA3-8621-3D9FD52EF07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9C192A64-6691-4FB1-8826-EAD30D7B3529}" type="pres">
      <dgm:prSet presAssocID="{3CDE12EB-4964-4DA3-8621-3D9FD52EF07E}" presName="spaceRect" presStyleCnt="0"/>
      <dgm:spPr/>
    </dgm:pt>
    <dgm:pt modelId="{6BCAB81F-9E16-44E8-9C1A-A3F3997D9690}" type="pres">
      <dgm:prSet presAssocID="{3CDE12EB-4964-4DA3-8621-3D9FD52EF07E}" presName="parTx" presStyleLbl="revTx" presStyleIdx="5" presStyleCnt="6">
        <dgm:presLayoutVars>
          <dgm:chMax val="0"/>
          <dgm:chPref val="0"/>
        </dgm:presLayoutVars>
      </dgm:prSet>
      <dgm:spPr/>
    </dgm:pt>
  </dgm:ptLst>
  <dgm:cxnLst>
    <dgm:cxn modelId="{3F466608-4EDE-455E-ABA6-60CBF5E1019B}" srcId="{932C73DC-5A9C-475D-BAEA-981F2DC3649D}" destId="{3CDE12EB-4964-4DA3-8621-3D9FD52EF07E}" srcOrd="5" destOrd="0" parTransId="{8CA7576A-B00A-401A-A292-213CBDC73CE9}" sibTransId="{E27BD90C-B0A2-4835-A7BC-7393A8EBEED0}"/>
    <dgm:cxn modelId="{53C67419-EDFC-2D46-9EB7-8A0692DF997B}" type="presOf" srcId="{932C73DC-5A9C-475D-BAEA-981F2DC3649D}" destId="{F60A0C95-54BB-410A-8C2B-FCA28B4246AB}" srcOrd="0" destOrd="0" presId="urn:microsoft.com/office/officeart/2018/2/layout/IconVerticalSolidList"/>
    <dgm:cxn modelId="{1D27D619-3BA0-464C-B34B-ADA7715AC571}" type="presOf" srcId="{87225C50-3D24-49C4-9DF0-5501892CFDB0}" destId="{77FECE6E-3B90-493A-84FE-144939DA2073}" srcOrd="0" destOrd="0" presId="urn:microsoft.com/office/officeart/2018/2/layout/IconVerticalSolidList"/>
    <dgm:cxn modelId="{DBCBB21B-7083-488D-A2BB-95708D24F9F1}" srcId="{932C73DC-5A9C-475D-BAEA-981F2DC3649D}" destId="{410F51D9-AA88-4720-B9F5-6B0128FF9172}" srcOrd="1" destOrd="0" parTransId="{FF10710D-D9CE-491E-90B4-5AF0F38249AA}" sibTransId="{53D3BC40-8E43-4FEE-AFA0-A2F14892F777}"/>
    <dgm:cxn modelId="{5EF83245-FAD3-7F47-813D-4C4120294CAC}" type="presOf" srcId="{86EA8953-951E-47C7-8CE0-1CE7AFEBEDDE}" destId="{095D26C6-57AE-4F2C-91D9-C6F6DE9D9586}" srcOrd="0" destOrd="0" presId="urn:microsoft.com/office/officeart/2018/2/layout/IconVerticalSolidList"/>
    <dgm:cxn modelId="{0AEC125C-F957-4839-920F-85A23F0CB547}" srcId="{932C73DC-5A9C-475D-BAEA-981F2DC3649D}" destId="{81AF8060-AE80-4E00-8BD7-276FB57A670E}" srcOrd="3" destOrd="0" parTransId="{463B2789-61F6-4BF7-A1EF-8C20EDB27BA8}" sibTransId="{35C9F20A-5F16-4D0E-B3C6-A6A45C3ED4EC}"/>
    <dgm:cxn modelId="{063B8A7F-C7BC-F944-9564-F147D7603CDF}" type="presOf" srcId="{3CDE12EB-4964-4DA3-8621-3D9FD52EF07E}" destId="{6BCAB81F-9E16-44E8-9C1A-A3F3997D9690}" srcOrd="0" destOrd="0" presId="urn:microsoft.com/office/officeart/2018/2/layout/IconVerticalSolidList"/>
    <dgm:cxn modelId="{72948481-3A6B-6E42-97C8-8A3C053FF399}" type="presOf" srcId="{410F51D9-AA88-4720-B9F5-6B0128FF9172}" destId="{4CB861B8-3E99-4412-B2AD-25B8977EBA6E}" srcOrd="0" destOrd="0" presId="urn:microsoft.com/office/officeart/2018/2/layout/IconVerticalSolidList"/>
    <dgm:cxn modelId="{E6F61D8B-9DF2-974B-80FC-9504704D8AF7}" type="presOf" srcId="{3C1E0A02-FC8A-4325-8AB8-92B7B4869CA7}" destId="{56EB514F-975F-466D-BA02-F9C7D2C7AA4E}" srcOrd="0" destOrd="0" presId="urn:microsoft.com/office/officeart/2018/2/layout/IconVerticalSolidList"/>
    <dgm:cxn modelId="{9C3247B4-A2F9-4F0F-9B71-7E2221954152}" srcId="{932C73DC-5A9C-475D-BAEA-981F2DC3649D}" destId="{86EA8953-951E-47C7-8CE0-1CE7AFEBEDDE}" srcOrd="0" destOrd="0" parTransId="{222E06A2-20B8-452E-BED9-D2141E2D27A5}" sibTransId="{F9F67221-9C69-45AE-BB7E-98F1BE8F4497}"/>
    <dgm:cxn modelId="{33BE37E9-3423-4F0A-9F4A-E63BBAF13967}" srcId="{932C73DC-5A9C-475D-BAEA-981F2DC3649D}" destId="{87225C50-3D24-49C4-9DF0-5501892CFDB0}" srcOrd="4" destOrd="0" parTransId="{9CFF47C6-94CA-4CC8-AB0E-C2BE69A80EAA}" sibTransId="{B5CA50FD-5B36-49F4-B4FD-5049C8135C6E}"/>
    <dgm:cxn modelId="{012384F0-C02D-9F4C-AAA7-CBFC144C0638}" type="presOf" srcId="{81AF8060-AE80-4E00-8BD7-276FB57A670E}" destId="{C5C4FB56-29B6-45C9-9447-0B57CDD13284}" srcOrd="0" destOrd="0" presId="urn:microsoft.com/office/officeart/2018/2/layout/IconVerticalSolidList"/>
    <dgm:cxn modelId="{5983F0FC-CB50-4C4A-AB37-067DF8824BE2}" srcId="{932C73DC-5A9C-475D-BAEA-981F2DC3649D}" destId="{3C1E0A02-FC8A-4325-8AB8-92B7B4869CA7}" srcOrd="2" destOrd="0" parTransId="{1688E235-AB35-4DE0-B407-AB6ABF220587}" sibTransId="{2115FED8-7F59-4F14-9224-C289DBBF139B}"/>
    <dgm:cxn modelId="{E428ABD4-AEC5-1743-A78B-B925E2B055DC}" type="presParOf" srcId="{F60A0C95-54BB-410A-8C2B-FCA28B4246AB}" destId="{099B5410-83C8-45D1-9358-EC041A7A3795}" srcOrd="0" destOrd="0" presId="urn:microsoft.com/office/officeart/2018/2/layout/IconVerticalSolidList"/>
    <dgm:cxn modelId="{E8FDFD56-22D4-864C-9DCB-5B27FEC8A93E}" type="presParOf" srcId="{099B5410-83C8-45D1-9358-EC041A7A3795}" destId="{F981EBCD-F685-487D-AA27-57E74B45050F}" srcOrd="0" destOrd="0" presId="urn:microsoft.com/office/officeart/2018/2/layout/IconVerticalSolidList"/>
    <dgm:cxn modelId="{15665EC0-B298-5C4B-98BC-5DC2E0918697}" type="presParOf" srcId="{099B5410-83C8-45D1-9358-EC041A7A3795}" destId="{F10166BD-E9FB-4B3B-B302-E2E0521F5995}" srcOrd="1" destOrd="0" presId="urn:microsoft.com/office/officeart/2018/2/layout/IconVerticalSolidList"/>
    <dgm:cxn modelId="{566F1616-29B9-ED46-BAE7-D31C8E4DCA03}" type="presParOf" srcId="{099B5410-83C8-45D1-9358-EC041A7A3795}" destId="{800CA4DC-DE9F-4F3D-BD80-F597372297EC}" srcOrd="2" destOrd="0" presId="urn:microsoft.com/office/officeart/2018/2/layout/IconVerticalSolidList"/>
    <dgm:cxn modelId="{6AF11145-F0CA-1643-84BE-C3D448A85213}" type="presParOf" srcId="{099B5410-83C8-45D1-9358-EC041A7A3795}" destId="{095D26C6-57AE-4F2C-91D9-C6F6DE9D9586}" srcOrd="3" destOrd="0" presId="urn:microsoft.com/office/officeart/2018/2/layout/IconVerticalSolidList"/>
    <dgm:cxn modelId="{43F1B206-2750-E042-9812-5189C7CD18E3}" type="presParOf" srcId="{F60A0C95-54BB-410A-8C2B-FCA28B4246AB}" destId="{18C06701-3D75-4F8B-A895-A2C2164105DE}" srcOrd="1" destOrd="0" presId="urn:microsoft.com/office/officeart/2018/2/layout/IconVerticalSolidList"/>
    <dgm:cxn modelId="{934642C5-9FE3-B441-A970-3CB40DA53412}" type="presParOf" srcId="{F60A0C95-54BB-410A-8C2B-FCA28B4246AB}" destId="{4F3A763B-E0C4-4E5F-8930-6FE124C291E0}" srcOrd="2" destOrd="0" presId="urn:microsoft.com/office/officeart/2018/2/layout/IconVerticalSolidList"/>
    <dgm:cxn modelId="{67FAD9CC-E524-124D-BD6B-7DED4D23791A}" type="presParOf" srcId="{4F3A763B-E0C4-4E5F-8930-6FE124C291E0}" destId="{D68F6250-BFD5-474B-A95D-0CA83F1A4674}" srcOrd="0" destOrd="0" presId="urn:microsoft.com/office/officeart/2018/2/layout/IconVerticalSolidList"/>
    <dgm:cxn modelId="{306395C4-DDF4-4B4C-A1E9-A6BF500DD915}" type="presParOf" srcId="{4F3A763B-E0C4-4E5F-8930-6FE124C291E0}" destId="{B9D4E6FC-D034-4C74-ADEE-8B53756DC6A0}" srcOrd="1" destOrd="0" presId="urn:microsoft.com/office/officeart/2018/2/layout/IconVerticalSolidList"/>
    <dgm:cxn modelId="{9495179E-FF28-624B-86F0-A9EA013BD3F9}" type="presParOf" srcId="{4F3A763B-E0C4-4E5F-8930-6FE124C291E0}" destId="{8052FDF6-010A-47C9-8E2F-56F51203EA54}" srcOrd="2" destOrd="0" presId="urn:microsoft.com/office/officeart/2018/2/layout/IconVerticalSolidList"/>
    <dgm:cxn modelId="{A30E9F66-9868-0341-8203-360272A8376A}" type="presParOf" srcId="{4F3A763B-E0C4-4E5F-8930-6FE124C291E0}" destId="{4CB861B8-3E99-4412-B2AD-25B8977EBA6E}" srcOrd="3" destOrd="0" presId="urn:microsoft.com/office/officeart/2018/2/layout/IconVerticalSolidList"/>
    <dgm:cxn modelId="{4B8D452C-F06A-DA43-AAAC-EC37912EB0C7}" type="presParOf" srcId="{F60A0C95-54BB-410A-8C2B-FCA28B4246AB}" destId="{76E11200-9B9C-4F26-89FE-022105461FBF}" srcOrd="3" destOrd="0" presId="urn:microsoft.com/office/officeart/2018/2/layout/IconVerticalSolidList"/>
    <dgm:cxn modelId="{F04CBAD2-4D5E-F949-9039-269E4968582C}" type="presParOf" srcId="{F60A0C95-54BB-410A-8C2B-FCA28B4246AB}" destId="{412BC792-4C7A-4A82-8A02-839F9E092C3B}" srcOrd="4" destOrd="0" presId="urn:microsoft.com/office/officeart/2018/2/layout/IconVerticalSolidList"/>
    <dgm:cxn modelId="{A17E3669-E6B9-B348-8743-6B15036B5883}" type="presParOf" srcId="{412BC792-4C7A-4A82-8A02-839F9E092C3B}" destId="{F8CE4450-BC42-4D20-AE58-4D07E8DA0E37}" srcOrd="0" destOrd="0" presId="urn:microsoft.com/office/officeart/2018/2/layout/IconVerticalSolidList"/>
    <dgm:cxn modelId="{20F27256-D03D-B64F-92B2-612D7112E7F9}" type="presParOf" srcId="{412BC792-4C7A-4A82-8A02-839F9E092C3B}" destId="{DA675E0B-7D12-4555-A092-1AA2209ECFF8}" srcOrd="1" destOrd="0" presId="urn:microsoft.com/office/officeart/2018/2/layout/IconVerticalSolidList"/>
    <dgm:cxn modelId="{2667DF86-6B16-4048-BBA6-2A52F0891422}" type="presParOf" srcId="{412BC792-4C7A-4A82-8A02-839F9E092C3B}" destId="{6E95CBE5-D0C6-4202-8DF8-608BBD555134}" srcOrd="2" destOrd="0" presId="urn:microsoft.com/office/officeart/2018/2/layout/IconVerticalSolidList"/>
    <dgm:cxn modelId="{10466E04-0A27-EA42-B0AE-B7BEB29B92B1}" type="presParOf" srcId="{412BC792-4C7A-4A82-8A02-839F9E092C3B}" destId="{56EB514F-975F-466D-BA02-F9C7D2C7AA4E}" srcOrd="3" destOrd="0" presId="urn:microsoft.com/office/officeart/2018/2/layout/IconVerticalSolidList"/>
    <dgm:cxn modelId="{CDC61ED6-C633-8847-B836-819B3FB9996A}" type="presParOf" srcId="{F60A0C95-54BB-410A-8C2B-FCA28B4246AB}" destId="{395345EA-A3BD-42E7-B5D9-19696041F0ED}" srcOrd="5" destOrd="0" presId="urn:microsoft.com/office/officeart/2018/2/layout/IconVerticalSolidList"/>
    <dgm:cxn modelId="{161DE313-5943-B04D-9194-9C02FA3D83D0}" type="presParOf" srcId="{F60A0C95-54BB-410A-8C2B-FCA28B4246AB}" destId="{799C0BF4-E827-4140-B2F7-339D27675DDD}" srcOrd="6" destOrd="0" presId="urn:microsoft.com/office/officeart/2018/2/layout/IconVerticalSolidList"/>
    <dgm:cxn modelId="{AA302EF9-D34C-0E48-BA86-667D5BF2AF5D}" type="presParOf" srcId="{799C0BF4-E827-4140-B2F7-339D27675DDD}" destId="{33BBF682-1A33-44FB-8045-4293396095B5}" srcOrd="0" destOrd="0" presId="urn:microsoft.com/office/officeart/2018/2/layout/IconVerticalSolidList"/>
    <dgm:cxn modelId="{206F06AC-F4DB-EB4F-A0E4-F0241AC60531}" type="presParOf" srcId="{799C0BF4-E827-4140-B2F7-339D27675DDD}" destId="{66B14FBF-EE3F-4216-B28F-BA94EAB39508}" srcOrd="1" destOrd="0" presId="urn:microsoft.com/office/officeart/2018/2/layout/IconVerticalSolidList"/>
    <dgm:cxn modelId="{0C54E25D-0680-E640-B166-88DF26030596}" type="presParOf" srcId="{799C0BF4-E827-4140-B2F7-339D27675DDD}" destId="{002360E0-7F6D-4DD7-9685-3572E2DEACA8}" srcOrd="2" destOrd="0" presId="urn:microsoft.com/office/officeart/2018/2/layout/IconVerticalSolidList"/>
    <dgm:cxn modelId="{DF341B9C-2D67-3A44-8549-C6004B42CDEE}" type="presParOf" srcId="{799C0BF4-E827-4140-B2F7-339D27675DDD}" destId="{C5C4FB56-29B6-45C9-9447-0B57CDD13284}" srcOrd="3" destOrd="0" presId="urn:microsoft.com/office/officeart/2018/2/layout/IconVerticalSolidList"/>
    <dgm:cxn modelId="{234E208B-350F-4849-BCD5-75DEE14E3AE0}" type="presParOf" srcId="{F60A0C95-54BB-410A-8C2B-FCA28B4246AB}" destId="{44120832-6C11-41CB-91E8-E5AE26C0C95A}" srcOrd="7" destOrd="0" presId="urn:microsoft.com/office/officeart/2018/2/layout/IconVerticalSolidList"/>
    <dgm:cxn modelId="{3FC54B3F-29A8-704B-B4D9-AE1083C6AD23}" type="presParOf" srcId="{F60A0C95-54BB-410A-8C2B-FCA28B4246AB}" destId="{A91BE351-297A-4C50-88F8-B28A7F911705}" srcOrd="8" destOrd="0" presId="urn:microsoft.com/office/officeart/2018/2/layout/IconVerticalSolidList"/>
    <dgm:cxn modelId="{7587FCC2-2834-F74B-8303-53C531AEEC5E}" type="presParOf" srcId="{A91BE351-297A-4C50-88F8-B28A7F911705}" destId="{88DFBCFF-00A9-4ACC-B0AC-C60611D23681}" srcOrd="0" destOrd="0" presId="urn:microsoft.com/office/officeart/2018/2/layout/IconVerticalSolidList"/>
    <dgm:cxn modelId="{C7858413-F7C2-5846-9DF2-A1BA2F18D47A}" type="presParOf" srcId="{A91BE351-297A-4C50-88F8-B28A7F911705}" destId="{FA11E8E3-1F72-4DB6-9535-A71EE72C176C}" srcOrd="1" destOrd="0" presId="urn:microsoft.com/office/officeart/2018/2/layout/IconVerticalSolidList"/>
    <dgm:cxn modelId="{8CF592AB-01D4-E747-A4F4-E723D956FFB4}" type="presParOf" srcId="{A91BE351-297A-4C50-88F8-B28A7F911705}" destId="{D2CE7B9A-EC6D-426D-9177-D675AB630EE2}" srcOrd="2" destOrd="0" presId="urn:microsoft.com/office/officeart/2018/2/layout/IconVerticalSolidList"/>
    <dgm:cxn modelId="{3C47AB75-68CF-6D44-B3AC-EA3A44420D0E}" type="presParOf" srcId="{A91BE351-297A-4C50-88F8-B28A7F911705}" destId="{77FECE6E-3B90-493A-84FE-144939DA2073}" srcOrd="3" destOrd="0" presId="urn:microsoft.com/office/officeart/2018/2/layout/IconVerticalSolidList"/>
    <dgm:cxn modelId="{1647CB44-71D7-8545-B5ED-AEE17784BB69}" type="presParOf" srcId="{F60A0C95-54BB-410A-8C2B-FCA28B4246AB}" destId="{73060E01-78B4-447F-8472-1D5A9A6D630A}" srcOrd="9" destOrd="0" presId="urn:microsoft.com/office/officeart/2018/2/layout/IconVerticalSolidList"/>
    <dgm:cxn modelId="{73B5F478-F529-F449-84DC-8539C45E187C}" type="presParOf" srcId="{F60A0C95-54BB-410A-8C2B-FCA28B4246AB}" destId="{79BCD3B8-34D8-4CC8-867C-8A06913108F0}" srcOrd="10" destOrd="0" presId="urn:microsoft.com/office/officeart/2018/2/layout/IconVerticalSolidList"/>
    <dgm:cxn modelId="{FE6F8BDA-CA8F-EB4D-AE3D-B6DB29EEF553}" type="presParOf" srcId="{79BCD3B8-34D8-4CC8-867C-8A06913108F0}" destId="{8E3D29FD-1109-44CD-99CA-009FCA2A7DB6}" srcOrd="0" destOrd="0" presId="urn:microsoft.com/office/officeart/2018/2/layout/IconVerticalSolidList"/>
    <dgm:cxn modelId="{73FC30BD-45AF-E646-B537-EDB04087EAF9}" type="presParOf" srcId="{79BCD3B8-34D8-4CC8-867C-8A06913108F0}" destId="{A9350F6D-BE0D-4DF0-AE52-76298000597D}" srcOrd="1" destOrd="0" presId="urn:microsoft.com/office/officeart/2018/2/layout/IconVerticalSolidList"/>
    <dgm:cxn modelId="{E48651EC-86FC-4B41-AEF7-888AA988246F}" type="presParOf" srcId="{79BCD3B8-34D8-4CC8-867C-8A06913108F0}" destId="{9C192A64-6691-4FB1-8826-EAD30D7B3529}" srcOrd="2" destOrd="0" presId="urn:microsoft.com/office/officeart/2018/2/layout/IconVerticalSolidList"/>
    <dgm:cxn modelId="{93A474FF-08AA-1A45-9C5E-C4E88EE504EC}" type="presParOf" srcId="{79BCD3B8-34D8-4CC8-867C-8A06913108F0}" destId="{6BCAB81F-9E16-44E8-9C1A-A3F3997D96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9FBA83-54E0-F646-A83C-45BC9845EC0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9151A2-0E28-0649-A91E-A3565431B7C5}">
      <dgm:prSet phldrT="[Text]"/>
      <dgm:spPr/>
      <dgm:t>
        <a:bodyPr/>
        <a:lstStyle/>
        <a:p>
          <a:pPr>
            <a:lnSpc>
              <a:spcPct val="100000"/>
            </a:lnSpc>
            <a:defRPr cap="all"/>
          </a:pPr>
          <a:r>
            <a:rPr lang="en-US"/>
            <a:t>Planning</a:t>
          </a:r>
        </a:p>
      </dgm:t>
    </dgm:pt>
    <dgm:pt modelId="{A862B963-C8CC-B242-B631-28FCAFA4A8EE}" type="parTrans" cxnId="{A8559750-C4C2-6044-A4F1-9CBA178A9FC1}">
      <dgm:prSet/>
      <dgm:spPr/>
      <dgm:t>
        <a:bodyPr/>
        <a:lstStyle/>
        <a:p>
          <a:endParaRPr lang="en-US"/>
        </a:p>
      </dgm:t>
    </dgm:pt>
    <dgm:pt modelId="{99615E65-ED5E-4046-8132-0F8118521E96}" type="sibTrans" cxnId="{A8559750-C4C2-6044-A4F1-9CBA178A9FC1}">
      <dgm:prSet/>
      <dgm:spPr/>
      <dgm:t>
        <a:bodyPr/>
        <a:lstStyle/>
        <a:p>
          <a:pPr>
            <a:lnSpc>
              <a:spcPct val="100000"/>
            </a:lnSpc>
          </a:pPr>
          <a:endParaRPr lang="en-US"/>
        </a:p>
      </dgm:t>
    </dgm:pt>
    <dgm:pt modelId="{25BC22D4-D1E5-644B-8FFE-0D4283B0DFC8}">
      <dgm:prSet phldrT="[Text]" phldr="1"/>
      <dgm:spPr/>
      <dgm:t>
        <a:bodyPr/>
        <a:lstStyle/>
        <a:p>
          <a:pPr>
            <a:lnSpc>
              <a:spcPct val="100000"/>
            </a:lnSpc>
          </a:pPr>
          <a:endParaRPr lang="en-US"/>
        </a:p>
      </dgm:t>
    </dgm:pt>
    <dgm:pt modelId="{F5D5C40A-171E-284F-BFBA-C411B76F4EAC}" type="parTrans" cxnId="{FE8661DB-9EEA-BC4D-AF26-7048EC5574EE}">
      <dgm:prSet/>
      <dgm:spPr/>
      <dgm:t>
        <a:bodyPr/>
        <a:lstStyle/>
        <a:p>
          <a:endParaRPr lang="en-US"/>
        </a:p>
      </dgm:t>
    </dgm:pt>
    <dgm:pt modelId="{3E32CA4E-4668-A842-8FA8-DE40B216433D}" type="sibTrans" cxnId="{FE8661DB-9EEA-BC4D-AF26-7048EC5574EE}">
      <dgm:prSet/>
      <dgm:spPr/>
      <dgm:t>
        <a:bodyPr/>
        <a:lstStyle/>
        <a:p>
          <a:endParaRPr lang="en-US"/>
        </a:p>
      </dgm:t>
    </dgm:pt>
    <dgm:pt modelId="{7B33A4AF-DB99-5543-AE9E-48A2AD912D51}">
      <dgm:prSet phldrT="[Text]"/>
      <dgm:spPr/>
      <dgm:t>
        <a:bodyPr/>
        <a:lstStyle/>
        <a:p>
          <a:pPr>
            <a:lnSpc>
              <a:spcPct val="100000"/>
            </a:lnSpc>
            <a:defRPr cap="all"/>
          </a:pPr>
          <a:r>
            <a:rPr lang="en-US"/>
            <a:t>Development</a:t>
          </a:r>
        </a:p>
      </dgm:t>
    </dgm:pt>
    <dgm:pt modelId="{E9C8BAB5-933C-1541-ABD0-CC88E4BDC36D}" type="parTrans" cxnId="{A8D0861D-2D03-C540-9D42-5652118F7DF4}">
      <dgm:prSet/>
      <dgm:spPr/>
      <dgm:t>
        <a:bodyPr/>
        <a:lstStyle/>
        <a:p>
          <a:endParaRPr lang="en-US"/>
        </a:p>
      </dgm:t>
    </dgm:pt>
    <dgm:pt modelId="{0BC902EB-E93B-E946-87AB-74AF01F6AFBC}" type="sibTrans" cxnId="{A8D0861D-2D03-C540-9D42-5652118F7DF4}">
      <dgm:prSet/>
      <dgm:spPr/>
      <dgm:t>
        <a:bodyPr/>
        <a:lstStyle/>
        <a:p>
          <a:pPr>
            <a:lnSpc>
              <a:spcPct val="100000"/>
            </a:lnSpc>
          </a:pPr>
          <a:endParaRPr lang="en-US"/>
        </a:p>
      </dgm:t>
    </dgm:pt>
    <dgm:pt modelId="{42B7A082-3E94-1E48-B49E-54A16456FB11}">
      <dgm:prSet phldrT="[Text]" phldr="1"/>
      <dgm:spPr/>
      <dgm:t>
        <a:bodyPr/>
        <a:lstStyle/>
        <a:p>
          <a:pPr>
            <a:lnSpc>
              <a:spcPct val="100000"/>
            </a:lnSpc>
          </a:pPr>
          <a:endParaRPr lang="en-US"/>
        </a:p>
      </dgm:t>
    </dgm:pt>
    <dgm:pt modelId="{19986F8C-C0FD-AE4C-A5B1-AF4A090237B8}" type="parTrans" cxnId="{31609EF1-80D5-E84C-BEA2-34F309E0607F}">
      <dgm:prSet/>
      <dgm:spPr/>
      <dgm:t>
        <a:bodyPr/>
        <a:lstStyle/>
        <a:p>
          <a:endParaRPr lang="en-US"/>
        </a:p>
      </dgm:t>
    </dgm:pt>
    <dgm:pt modelId="{BF579807-81B9-B148-8E6E-9CF0EE97D4D9}" type="sibTrans" cxnId="{31609EF1-80D5-E84C-BEA2-34F309E0607F}">
      <dgm:prSet/>
      <dgm:spPr/>
      <dgm:t>
        <a:bodyPr/>
        <a:lstStyle/>
        <a:p>
          <a:endParaRPr lang="en-US"/>
        </a:p>
      </dgm:t>
    </dgm:pt>
    <dgm:pt modelId="{9A31E6A7-7CC9-9E4C-BC25-69ADC3DD2BF6}">
      <dgm:prSet phldrT="[Text]"/>
      <dgm:spPr/>
      <dgm:t>
        <a:bodyPr/>
        <a:lstStyle/>
        <a:p>
          <a:pPr>
            <a:lnSpc>
              <a:spcPct val="100000"/>
            </a:lnSpc>
            <a:defRPr cap="all"/>
          </a:pPr>
          <a:r>
            <a:rPr lang="en-US"/>
            <a:t>Testing</a:t>
          </a:r>
        </a:p>
      </dgm:t>
    </dgm:pt>
    <dgm:pt modelId="{51CB095B-4D1C-5D4D-AE8C-7F0C40F2930E}" type="parTrans" cxnId="{E8B2CAF0-90CB-2D4E-AEFB-CD7F1E2A6437}">
      <dgm:prSet/>
      <dgm:spPr/>
      <dgm:t>
        <a:bodyPr/>
        <a:lstStyle/>
        <a:p>
          <a:endParaRPr lang="en-US"/>
        </a:p>
      </dgm:t>
    </dgm:pt>
    <dgm:pt modelId="{D084C3AB-1E7C-7B44-9ED3-7374CB93FEC5}" type="sibTrans" cxnId="{E8B2CAF0-90CB-2D4E-AEFB-CD7F1E2A6437}">
      <dgm:prSet/>
      <dgm:spPr/>
      <dgm:t>
        <a:bodyPr/>
        <a:lstStyle/>
        <a:p>
          <a:pPr>
            <a:lnSpc>
              <a:spcPct val="100000"/>
            </a:lnSpc>
          </a:pPr>
          <a:endParaRPr lang="en-US"/>
        </a:p>
      </dgm:t>
    </dgm:pt>
    <dgm:pt modelId="{0860DECB-68E4-404B-8C4E-8D162E39514C}">
      <dgm:prSet phldrT="[Text]" phldr="1"/>
      <dgm:spPr/>
      <dgm:t>
        <a:bodyPr/>
        <a:lstStyle/>
        <a:p>
          <a:pPr>
            <a:lnSpc>
              <a:spcPct val="100000"/>
            </a:lnSpc>
          </a:pPr>
          <a:endParaRPr lang="en-US"/>
        </a:p>
      </dgm:t>
    </dgm:pt>
    <dgm:pt modelId="{E2939AC7-DB10-0D4A-B5BB-A14B6BB78F7F}" type="parTrans" cxnId="{0942181C-D1EF-1B4D-9004-4C0441320AD4}">
      <dgm:prSet/>
      <dgm:spPr/>
      <dgm:t>
        <a:bodyPr/>
        <a:lstStyle/>
        <a:p>
          <a:endParaRPr lang="en-US"/>
        </a:p>
      </dgm:t>
    </dgm:pt>
    <dgm:pt modelId="{E6B15EAE-B619-8544-880F-ED225F524D73}" type="sibTrans" cxnId="{0942181C-D1EF-1B4D-9004-4C0441320AD4}">
      <dgm:prSet/>
      <dgm:spPr/>
      <dgm:t>
        <a:bodyPr/>
        <a:lstStyle/>
        <a:p>
          <a:endParaRPr lang="en-US"/>
        </a:p>
      </dgm:t>
    </dgm:pt>
    <dgm:pt modelId="{B01AE83D-EFF2-4B45-A7FB-6416517596FD}">
      <dgm:prSet phldrT="[Text]"/>
      <dgm:spPr/>
      <dgm:t>
        <a:bodyPr/>
        <a:lstStyle/>
        <a:p>
          <a:pPr>
            <a:lnSpc>
              <a:spcPct val="100000"/>
            </a:lnSpc>
            <a:defRPr cap="all"/>
          </a:pPr>
          <a:r>
            <a:rPr lang="en-US"/>
            <a:t>Debugging</a:t>
          </a:r>
        </a:p>
      </dgm:t>
    </dgm:pt>
    <dgm:pt modelId="{0E5906BD-7082-564F-8185-14EE872571FC}" type="parTrans" cxnId="{35148F1A-CA8E-8B4A-8930-F16F4F6C99D8}">
      <dgm:prSet/>
      <dgm:spPr/>
      <dgm:t>
        <a:bodyPr/>
        <a:lstStyle/>
        <a:p>
          <a:endParaRPr lang="en-US"/>
        </a:p>
      </dgm:t>
    </dgm:pt>
    <dgm:pt modelId="{0274520A-24C1-D945-9D5A-BEA96482BE0B}" type="sibTrans" cxnId="{35148F1A-CA8E-8B4A-8930-F16F4F6C99D8}">
      <dgm:prSet/>
      <dgm:spPr/>
      <dgm:t>
        <a:bodyPr/>
        <a:lstStyle/>
        <a:p>
          <a:endParaRPr lang="en-US"/>
        </a:p>
      </dgm:t>
    </dgm:pt>
    <dgm:pt modelId="{583E3D4B-E5AA-0544-92B6-E241AEA11F7D}">
      <dgm:prSet phldrT="[Text]" phldr="1"/>
      <dgm:spPr/>
      <dgm:t>
        <a:bodyPr/>
        <a:lstStyle/>
        <a:p>
          <a:pPr>
            <a:lnSpc>
              <a:spcPct val="100000"/>
            </a:lnSpc>
          </a:pPr>
          <a:endParaRPr lang="en-US"/>
        </a:p>
      </dgm:t>
    </dgm:pt>
    <dgm:pt modelId="{1A8E204B-1F17-BD49-84BF-52BA59CD9E30}" type="parTrans" cxnId="{F11226A1-5255-7E47-ACC9-F5F76CFE3AB8}">
      <dgm:prSet/>
      <dgm:spPr/>
      <dgm:t>
        <a:bodyPr/>
        <a:lstStyle/>
        <a:p>
          <a:endParaRPr lang="en-US"/>
        </a:p>
      </dgm:t>
    </dgm:pt>
    <dgm:pt modelId="{3449F4F5-77BF-FE48-AE93-326EC36238CB}" type="sibTrans" cxnId="{F11226A1-5255-7E47-ACC9-F5F76CFE3AB8}">
      <dgm:prSet/>
      <dgm:spPr/>
      <dgm:t>
        <a:bodyPr/>
        <a:lstStyle/>
        <a:p>
          <a:endParaRPr lang="en-US"/>
        </a:p>
      </dgm:t>
    </dgm:pt>
    <dgm:pt modelId="{76BF1A25-FEE9-431A-8771-8BB00D6559BD}" type="pres">
      <dgm:prSet presAssocID="{289FBA83-54E0-F646-A83C-45BC9845EC09}" presName="root" presStyleCnt="0">
        <dgm:presLayoutVars>
          <dgm:dir/>
          <dgm:resizeHandles val="exact"/>
        </dgm:presLayoutVars>
      </dgm:prSet>
      <dgm:spPr/>
    </dgm:pt>
    <dgm:pt modelId="{63AEB967-F6FF-44BE-84BC-3D27DD75F2AA}" type="pres">
      <dgm:prSet presAssocID="{F59151A2-0E28-0649-A91E-A3565431B7C5}" presName="compNode" presStyleCnt="0"/>
      <dgm:spPr/>
    </dgm:pt>
    <dgm:pt modelId="{FFCC3623-3F4A-42F8-95ED-8FDE83B70D30}" type="pres">
      <dgm:prSet presAssocID="{F59151A2-0E28-0649-A91E-A3565431B7C5}" presName="iconBgRect" presStyleLbl="bgShp" presStyleIdx="0" presStyleCnt="4"/>
      <dgm:spPr>
        <a:prstGeom prst="round2DiagRect">
          <a:avLst>
            <a:gd name="adj1" fmla="val 29727"/>
            <a:gd name="adj2" fmla="val 0"/>
          </a:avLst>
        </a:prstGeom>
      </dgm:spPr>
    </dgm:pt>
    <dgm:pt modelId="{EC4C3EFD-1BBF-474E-8104-966CECE3F290}" type="pres">
      <dgm:prSet presAssocID="{F59151A2-0E28-0649-A91E-A3565431B7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2CE03BA-1D1D-4F45-9351-1A065BD12B45}" type="pres">
      <dgm:prSet presAssocID="{F59151A2-0E28-0649-A91E-A3565431B7C5}" presName="spaceRect" presStyleCnt="0"/>
      <dgm:spPr/>
    </dgm:pt>
    <dgm:pt modelId="{74EB17A2-23F0-4481-9D24-70CDF72C2EA1}" type="pres">
      <dgm:prSet presAssocID="{F59151A2-0E28-0649-A91E-A3565431B7C5}" presName="textRect" presStyleLbl="revTx" presStyleIdx="0" presStyleCnt="4">
        <dgm:presLayoutVars>
          <dgm:chMax val="1"/>
          <dgm:chPref val="1"/>
        </dgm:presLayoutVars>
      </dgm:prSet>
      <dgm:spPr/>
    </dgm:pt>
    <dgm:pt modelId="{418A7D99-E49D-452F-8193-D8C00DCE27ED}" type="pres">
      <dgm:prSet presAssocID="{99615E65-ED5E-4046-8132-0F8118521E96}" presName="sibTrans" presStyleCnt="0"/>
      <dgm:spPr/>
    </dgm:pt>
    <dgm:pt modelId="{EBDCA75E-440D-4936-B0C6-0026DDE74704}" type="pres">
      <dgm:prSet presAssocID="{7B33A4AF-DB99-5543-AE9E-48A2AD912D51}" presName="compNode" presStyleCnt="0"/>
      <dgm:spPr/>
    </dgm:pt>
    <dgm:pt modelId="{4420FA8F-68F5-469E-94FF-9FE75A79481A}" type="pres">
      <dgm:prSet presAssocID="{7B33A4AF-DB99-5543-AE9E-48A2AD912D51}" presName="iconBgRect" presStyleLbl="bgShp" presStyleIdx="1" presStyleCnt="4"/>
      <dgm:spPr>
        <a:prstGeom prst="round2DiagRect">
          <a:avLst>
            <a:gd name="adj1" fmla="val 29727"/>
            <a:gd name="adj2" fmla="val 0"/>
          </a:avLst>
        </a:prstGeom>
      </dgm:spPr>
    </dgm:pt>
    <dgm:pt modelId="{1312521A-042C-4FD6-8851-D52D58FBD425}" type="pres">
      <dgm:prSet presAssocID="{7B33A4AF-DB99-5543-AE9E-48A2AD912D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10CB62DB-5FD4-459C-B3DE-4251F0B8E3DE}" type="pres">
      <dgm:prSet presAssocID="{7B33A4AF-DB99-5543-AE9E-48A2AD912D51}" presName="spaceRect" presStyleCnt="0"/>
      <dgm:spPr/>
    </dgm:pt>
    <dgm:pt modelId="{B1C05B7F-E9B3-4CE1-B98F-46B51F03851A}" type="pres">
      <dgm:prSet presAssocID="{7B33A4AF-DB99-5543-AE9E-48A2AD912D51}" presName="textRect" presStyleLbl="revTx" presStyleIdx="1" presStyleCnt="4">
        <dgm:presLayoutVars>
          <dgm:chMax val="1"/>
          <dgm:chPref val="1"/>
        </dgm:presLayoutVars>
      </dgm:prSet>
      <dgm:spPr/>
    </dgm:pt>
    <dgm:pt modelId="{584CFB98-C29F-431D-A2F8-B3493C824FF8}" type="pres">
      <dgm:prSet presAssocID="{0BC902EB-E93B-E946-87AB-74AF01F6AFBC}" presName="sibTrans" presStyleCnt="0"/>
      <dgm:spPr/>
    </dgm:pt>
    <dgm:pt modelId="{0979ABDF-8592-41C8-A06E-6F2A8958B556}" type="pres">
      <dgm:prSet presAssocID="{9A31E6A7-7CC9-9E4C-BC25-69ADC3DD2BF6}" presName="compNode" presStyleCnt="0"/>
      <dgm:spPr/>
    </dgm:pt>
    <dgm:pt modelId="{2CA23B19-C76D-45F6-A1E6-0CD303340921}" type="pres">
      <dgm:prSet presAssocID="{9A31E6A7-7CC9-9E4C-BC25-69ADC3DD2BF6}" presName="iconBgRect" presStyleLbl="bgShp" presStyleIdx="2" presStyleCnt="4"/>
      <dgm:spPr>
        <a:prstGeom prst="round2DiagRect">
          <a:avLst>
            <a:gd name="adj1" fmla="val 29727"/>
            <a:gd name="adj2" fmla="val 0"/>
          </a:avLst>
        </a:prstGeom>
      </dgm:spPr>
    </dgm:pt>
    <dgm:pt modelId="{3330B56A-3A39-44BF-BFF5-BED1C75C2210}" type="pres">
      <dgm:prSet presAssocID="{9A31E6A7-7CC9-9E4C-BC25-69ADC3DD2B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4DB9FD48-C695-48D2-B297-D3169ACC6800}" type="pres">
      <dgm:prSet presAssocID="{9A31E6A7-7CC9-9E4C-BC25-69ADC3DD2BF6}" presName="spaceRect" presStyleCnt="0"/>
      <dgm:spPr/>
    </dgm:pt>
    <dgm:pt modelId="{37B32160-71DD-4EA4-9A91-691E7A5B05D0}" type="pres">
      <dgm:prSet presAssocID="{9A31E6A7-7CC9-9E4C-BC25-69ADC3DD2BF6}" presName="textRect" presStyleLbl="revTx" presStyleIdx="2" presStyleCnt="4">
        <dgm:presLayoutVars>
          <dgm:chMax val="1"/>
          <dgm:chPref val="1"/>
        </dgm:presLayoutVars>
      </dgm:prSet>
      <dgm:spPr/>
    </dgm:pt>
    <dgm:pt modelId="{EE20479C-8D25-4C42-A1C7-58BF0B229BD8}" type="pres">
      <dgm:prSet presAssocID="{D084C3AB-1E7C-7B44-9ED3-7374CB93FEC5}" presName="sibTrans" presStyleCnt="0"/>
      <dgm:spPr/>
    </dgm:pt>
    <dgm:pt modelId="{53F03D6C-C6B5-429E-B242-34C27BB7E287}" type="pres">
      <dgm:prSet presAssocID="{B01AE83D-EFF2-4B45-A7FB-6416517596FD}" presName="compNode" presStyleCnt="0"/>
      <dgm:spPr/>
    </dgm:pt>
    <dgm:pt modelId="{0F3793D7-94DA-44EB-9B89-AE1DB4599A1F}" type="pres">
      <dgm:prSet presAssocID="{B01AE83D-EFF2-4B45-A7FB-6416517596FD}" presName="iconBgRect" presStyleLbl="bgShp" presStyleIdx="3" presStyleCnt="4"/>
      <dgm:spPr>
        <a:prstGeom prst="round2DiagRect">
          <a:avLst>
            <a:gd name="adj1" fmla="val 29727"/>
            <a:gd name="adj2" fmla="val 0"/>
          </a:avLst>
        </a:prstGeom>
      </dgm:spPr>
    </dgm:pt>
    <dgm:pt modelId="{7018EDE0-B0E5-4ACF-AB9B-528D5F0BDC1A}" type="pres">
      <dgm:prSet presAssocID="{B01AE83D-EFF2-4B45-A7FB-6416517596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85596F87-A4FB-41C5-BDB9-2327C521D966}" type="pres">
      <dgm:prSet presAssocID="{B01AE83D-EFF2-4B45-A7FB-6416517596FD}" presName="spaceRect" presStyleCnt="0"/>
      <dgm:spPr/>
    </dgm:pt>
    <dgm:pt modelId="{09352E7E-A283-4719-876C-AF37F9B6C5C3}" type="pres">
      <dgm:prSet presAssocID="{B01AE83D-EFF2-4B45-A7FB-6416517596FD}" presName="textRect" presStyleLbl="revTx" presStyleIdx="3" presStyleCnt="4">
        <dgm:presLayoutVars>
          <dgm:chMax val="1"/>
          <dgm:chPref val="1"/>
        </dgm:presLayoutVars>
      </dgm:prSet>
      <dgm:spPr/>
    </dgm:pt>
  </dgm:ptLst>
  <dgm:cxnLst>
    <dgm:cxn modelId="{1A17A50D-0F40-D048-A949-938C7D1E2E9B}" type="presOf" srcId="{7B33A4AF-DB99-5543-AE9E-48A2AD912D51}" destId="{B1C05B7F-E9B3-4CE1-B98F-46B51F03851A}" srcOrd="0" destOrd="0" presId="urn:microsoft.com/office/officeart/2018/5/layout/IconLeafLabelList"/>
    <dgm:cxn modelId="{35148F1A-CA8E-8B4A-8930-F16F4F6C99D8}" srcId="{289FBA83-54E0-F646-A83C-45BC9845EC09}" destId="{B01AE83D-EFF2-4B45-A7FB-6416517596FD}" srcOrd="3" destOrd="0" parTransId="{0E5906BD-7082-564F-8185-14EE872571FC}" sibTransId="{0274520A-24C1-D945-9D5A-BEA96482BE0B}"/>
    <dgm:cxn modelId="{0942181C-D1EF-1B4D-9004-4C0441320AD4}" srcId="{9A31E6A7-7CC9-9E4C-BC25-69ADC3DD2BF6}" destId="{0860DECB-68E4-404B-8C4E-8D162E39514C}" srcOrd="0" destOrd="0" parTransId="{E2939AC7-DB10-0D4A-B5BB-A14B6BB78F7F}" sibTransId="{E6B15EAE-B619-8544-880F-ED225F524D73}"/>
    <dgm:cxn modelId="{A8D0861D-2D03-C540-9D42-5652118F7DF4}" srcId="{289FBA83-54E0-F646-A83C-45BC9845EC09}" destId="{7B33A4AF-DB99-5543-AE9E-48A2AD912D51}" srcOrd="1" destOrd="0" parTransId="{E9C8BAB5-933C-1541-ABD0-CC88E4BDC36D}" sibTransId="{0BC902EB-E93B-E946-87AB-74AF01F6AFBC}"/>
    <dgm:cxn modelId="{40824D31-92B1-BC4D-B8FE-CD0F28FBCB9F}" type="presOf" srcId="{9A31E6A7-7CC9-9E4C-BC25-69ADC3DD2BF6}" destId="{37B32160-71DD-4EA4-9A91-691E7A5B05D0}" srcOrd="0" destOrd="0" presId="urn:microsoft.com/office/officeart/2018/5/layout/IconLeafLabelList"/>
    <dgm:cxn modelId="{A8559750-C4C2-6044-A4F1-9CBA178A9FC1}" srcId="{289FBA83-54E0-F646-A83C-45BC9845EC09}" destId="{F59151A2-0E28-0649-A91E-A3565431B7C5}" srcOrd="0" destOrd="0" parTransId="{A862B963-C8CC-B242-B631-28FCAFA4A8EE}" sibTransId="{99615E65-ED5E-4046-8132-0F8118521E96}"/>
    <dgm:cxn modelId="{55CFEE53-F2CB-4E4E-AA14-37230975A457}" type="presOf" srcId="{289FBA83-54E0-F646-A83C-45BC9845EC09}" destId="{76BF1A25-FEE9-431A-8771-8BB00D6559BD}" srcOrd="0" destOrd="0" presId="urn:microsoft.com/office/officeart/2018/5/layout/IconLeafLabelList"/>
    <dgm:cxn modelId="{B47B807A-F3DC-DF4E-9DEA-C33333E9831D}" type="presOf" srcId="{F59151A2-0E28-0649-A91E-A3565431B7C5}" destId="{74EB17A2-23F0-4481-9D24-70CDF72C2EA1}" srcOrd="0" destOrd="0" presId="urn:microsoft.com/office/officeart/2018/5/layout/IconLeafLabelList"/>
    <dgm:cxn modelId="{F11226A1-5255-7E47-ACC9-F5F76CFE3AB8}" srcId="{B01AE83D-EFF2-4B45-A7FB-6416517596FD}" destId="{583E3D4B-E5AA-0544-92B6-E241AEA11F7D}" srcOrd="0" destOrd="0" parTransId="{1A8E204B-1F17-BD49-84BF-52BA59CD9E30}" sibTransId="{3449F4F5-77BF-FE48-AE93-326EC36238CB}"/>
    <dgm:cxn modelId="{696C0ECD-1616-E94A-A1FB-79E875F59DDA}" type="presOf" srcId="{B01AE83D-EFF2-4B45-A7FB-6416517596FD}" destId="{09352E7E-A283-4719-876C-AF37F9B6C5C3}" srcOrd="0" destOrd="0" presId="urn:microsoft.com/office/officeart/2018/5/layout/IconLeafLabelList"/>
    <dgm:cxn modelId="{FE8661DB-9EEA-BC4D-AF26-7048EC5574EE}" srcId="{F59151A2-0E28-0649-A91E-A3565431B7C5}" destId="{25BC22D4-D1E5-644B-8FFE-0D4283B0DFC8}" srcOrd="0" destOrd="0" parTransId="{F5D5C40A-171E-284F-BFBA-C411B76F4EAC}" sibTransId="{3E32CA4E-4668-A842-8FA8-DE40B216433D}"/>
    <dgm:cxn modelId="{E8B2CAF0-90CB-2D4E-AEFB-CD7F1E2A6437}" srcId="{289FBA83-54E0-F646-A83C-45BC9845EC09}" destId="{9A31E6A7-7CC9-9E4C-BC25-69ADC3DD2BF6}" srcOrd="2" destOrd="0" parTransId="{51CB095B-4D1C-5D4D-AE8C-7F0C40F2930E}" sibTransId="{D084C3AB-1E7C-7B44-9ED3-7374CB93FEC5}"/>
    <dgm:cxn modelId="{31609EF1-80D5-E84C-BEA2-34F309E0607F}" srcId="{7B33A4AF-DB99-5543-AE9E-48A2AD912D51}" destId="{42B7A082-3E94-1E48-B49E-54A16456FB11}" srcOrd="0" destOrd="0" parTransId="{19986F8C-C0FD-AE4C-A5B1-AF4A090237B8}" sibTransId="{BF579807-81B9-B148-8E6E-9CF0EE97D4D9}"/>
    <dgm:cxn modelId="{E02BA744-AC96-C64A-A8CE-91DD0F1F2C05}" type="presParOf" srcId="{76BF1A25-FEE9-431A-8771-8BB00D6559BD}" destId="{63AEB967-F6FF-44BE-84BC-3D27DD75F2AA}" srcOrd="0" destOrd="0" presId="urn:microsoft.com/office/officeart/2018/5/layout/IconLeafLabelList"/>
    <dgm:cxn modelId="{05FC16F0-C5D7-0F42-8184-421D8A3077DD}" type="presParOf" srcId="{63AEB967-F6FF-44BE-84BC-3D27DD75F2AA}" destId="{FFCC3623-3F4A-42F8-95ED-8FDE83B70D30}" srcOrd="0" destOrd="0" presId="urn:microsoft.com/office/officeart/2018/5/layout/IconLeafLabelList"/>
    <dgm:cxn modelId="{9DB94D4A-801E-3448-84A9-574A2F891388}" type="presParOf" srcId="{63AEB967-F6FF-44BE-84BC-3D27DD75F2AA}" destId="{EC4C3EFD-1BBF-474E-8104-966CECE3F290}" srcOrd="1" destOrd="0" presId="urn:microsoft.com/office/officeart/2018/5/layout/IconLeafLabelList"/>
    <dgm:cxn modelId="{B95B5A66-66E2-3C4E-8B59-A44F20C8C7E2}" type="presParOf" srcId="{63AEB967-F6FF-44BE-84BC-3D27DD75F2AA}" destId="{D2CE03BA-1D1D-4F45-9351-1A065BD12B45}" srcOrd="2" destOrd="0" presId="urn:microsoft.com/office/officeart/2018/5/layout/IconLeafLabelList"/>
    <dgm:cxn modelId="{78B5B6FC-D4F1-D64A-9581-3D37809A793B}" type="presParOf" srcId="{63AEB967-F6FF-44BE-84BC-3D27DD75F2AA}" destId="{74EB17A2-23F0-4481-9D24-70CDF72C2EA1}" srcOrd="3" destOrd="0" presId="urn:microsoft.com/office/officeart/2018/5/layout/IconLeafLabelList"/>
    <dgm:cxn modelId="{821C6A71-801E-874E-BB7F-BBFBC56377DE}" type="presParOf" srcId="{76BF1A25-FEE9-431A-8771-8BB00D6559BD}" destId="{418A7D99-E49D-452F-8193-D8C00DCE27ED}" srcOrd="1" destOrd="0" presId="urn:microsoft.com/office/officeart/2018/5/layout/IconLeafLabelList"/>
    <dgm:cxn modelId="{851631D3-4735-3E4E-AC59-B8F47C254DC5}" type="presParOf" srcId="{76BF1A25-FEE9-431A-8771-8BB00D6559BD}" destId="{EBDCA75E-440D-4936-B0C6-0026DDE74704}" srcOrd="2" destOrd="0" presId="urn:microsoft.com/office/officeart/2018/5/layout/IconLeafLabelList"/>
    <dgm:cxn modelId="{2F79DA08-4F48-C84D-8627-DEA9345EA3C4}" type="presParOf" srcId="{EBDCA75E-440D-4936-B0C6-0026DDE74704}" destId="{4420FA8F-68F5-469E-94FF-9FE75A79481A}" srcOrd="0" destOrd="0" presId="urn:microsoft.com/office/officeart/2018/5/layout/IconLeafLabelList"/>
    <dgm:cxn modelId="{D77C0B49-F742-AE4D-A2B4-313DAC1556FE}" type="presParOf" srcId="{EBDCA75E-440D-4936-B0C6-0026DDE74704}" destId="{1312521A-042C-4FD6-8851-D52D58FBD425}" srcOrd="1" destOrd="0" presId="urn:microsoft.com/office/officeart/2018/5/layout/IconLeafLabelList"/>
    <dgm:cxn modelId="{EE3E6776-C150-F141-BEA5-7543AF39F5DB}" type="presParOf" srcId="{EBDCA75E-440D-4936-B0C6-0026DDE74704}" destId="{10CB62DB-5FD4-459C-B3DE-4251F0B8E3DE}" srcOrd="2" destOrd="0" presId="urn:microsoft.com/office/officeart/2018/5/layout/IconLeafLabelList"/>
    <dgm:cxn modelId="{5FFF2325-7443-3A47-959A-4EEA8140B34F}" type="presParOf" srcId="{EBDCA75E-440D-4936-B0C6-0026DDE74704}" destId="{B1C05B7F-E9B3-4CE1-B98F-46B51F03851A}" srcOrd="3" destOrd="0" presId="urn:microsoft.com/office/officeart/2018/5/layout/IconLeafLabelList"/>
    <dgm:cxn modelId="{2A7BBFC1-6EF8-F94F-9269-C8B069A43C1A}" type="presParOf" srcId="{76BF1A25-FEE9-431A-8771-8BB00D6559BD}" destId="{584CFB98-C29F-431D-A2F8-B3493C824FF8}" srcOrd="3" destOrd="0" presId="urn:microsoft.com/office/officeart/2018/5/layout/IconLeafLabelList"/>
    <dgm:cxn modelId="{D11A8972-2DB7-2C44-8703-055451DB2971}" type="presParOf" srcId="{76BF1A25-FEE9-431A-8771-8BB00D6559BD}" destId="{0979ABDF-8592-41C8-A06E-6F2A8958B556}" srcOrd="4" destOrd="0" presId="urn:microsoft.com/office/officeart/2018/5/layout/IconLeafLabelList"/>
    <dgm:cxn modelId="{94FFA845-B7C0-9740-947B-955591C46E76}" type="presParOf" srcId="{0979ABDF-8592-41C8-A06E-6F2A8958B556}" destId="{2CA23B19-C76D-45F6-A1E6-0CD303340921}" srcOrd="0" destOrd="0" presId="urn:microsoft.com/office/officeart/2018/5/layout/IconLeafLabelList"/>
    <dgm:cxn modelId="{1CDE6CFA-EE63-E342-A64F-A179234C1F96}" type="presParOf" srcId="{0979ABDF-8592-41C8-A06E-6F2A8958B556}" destId="{3330B56A-3A39-44BF-BFF5-BED1C75C2210}" srcOrd="1" destOrd="0" presId="urn:microsoft.com/office/officeart/2018/5/layout/IconLeafLabelList"/>
    <dgm:cxn modelId="{05312757-D072-FE46-935C-0912A558850F}" type="presParOf" srcId="{0979ABDF-8592-41C8-A06E-6F2A8958B556}" destId="{4DB9FD48-C695-48D2-B297-D3169ACC6800}" srcOrd="2" destOrd="0" presId="urn:microsoft.com/office/officeart/2018/5/layout/IconLeafLabelList"/>
    <dgm:cxn modelId="{C6686E5D-0E0F-2740-9038-A39456CF326D}" type="presParOf" srcId="{0979ABDF-8592-41C8-A06E-6F2A8958B556}" destId="{37B32160-71DD-4EA4-9A91-691E7A5B05D0}" srcOrd="3" destOrd="0" presId="urn:microsoft.com/office/officeart/2018/5/layout/IconLeafLabelList"/>
    <dgm:cxn modelId="{44C569DD-FDCF-834D-9711-F82EFD043383}" type="presParOf" srcId="{76BF1A25-FEE9-431A-8771-8BB00D6559BD}" destId="{EE20479C-8D25-4C42-A1C7-58BF0B229BD8}" srcOrd="5" destOrd="0" presId="urn:microsoft.com/office/officeart/2018/5/layout/IconLeafLabelList"/>
    <dgm:cxn modelId="{33145E46-923F-064F-AF19-2F3BF0704A91}" type="presParOf" srcId="{76BF1A25-FEE9-431A-8771-8BB00D6559BD}" destId="{53F03D6C-C6B5-429E-B242-34C27BB7E287}" srcOrd="6" destOrd="0" presId="urn:microsoft.com/office/officeart/2018/5/layout/IconLeafLabelList"/>
    <dgm:cxn modelId="{F7B23AA7-17D6-1C40-BF77-9F9EB30AA767}" type="presParOf" srcId="{53F03D6C-C6B5-429E-B242-34C27BB7E287}" destId="{0F3793D7-94DA-44EB-9B89-AE1DB4599A1F}" srcOrd="0" destOrd="0" presId="urn:microsoft.com/office/officeart/2018/5/layout/IconLeafLabelList"/>
    <dgm:cxn modelId="{291D2DC3-97B3-944F-8D7F-2DD5D70BA5A0}" type="presParOf" srcId="{53F03D6C-C6B5-429E-B242-34C27BB7E287}" destId="{7018EDE0-B0E5-4ACF-AB9B-528D5F0BDC1A}" srcOrd="1" destOrd="0" presId="urn:microsoft.com/office/officeart/2018/5/layout/IconLeafLabelList"/>
    <dgm:cxn modelId="{507E8656-55FD-CC46-9F68-FFCA015B16A4}" type="presParOf" srcId="{53F03D6C-C6B5-429E-B242-34C27BB7E287}" destId="{85596F87-A4FB-41C5-BDB9-2327C521D966}" srcOrd="2" destOrd="0" presId="urn:microsoft.com/office/officeart/2018/5/layout/IconLeafLabelList"/>
    <dgm:cxn modelId="{85616FE7-6A53-6343-80C8-3659D4B90179}" type="presParOf" srcId="{53F03D6C-C6B5-429E-B242-34C27BB7E287}" destId="{09352E7E-A283-4719-876C-AF37F9B6C5C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0952F1-BCCA-4B1C-9DA8-B98C62FCF3A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49455E-393A-4295-BE46-34FD93B32E77}">
      <dgm:prSet/>
      <dgm:spPr/>
      <dgm:t>
        <a:bodyPr/>
        <a:lstStyle/>
        <a:p>
          <a:pPr>
            <a:lnSpc>
              <a:spcPct val="100000"/>
            </a:lnSpc>
          </a:pPr>
          <a:r>
            <a:rPr lang="en-US"/>
            <a:t>Refilling coffee</a:t>
          </a:r>
        </a:p>
      </dgm:t>
    </dgm:pt>
    <dgm:pt modelId="{DA2180E0-444D-4DCB-B3B1-F9CE31AE0A88}" type="parTrans" cxnId="{4F367158-6C49-4121-9A93-92DC56AC0949}">
      <dgm:prSet/>
      <dgm:spPr/>
      <dgm:t>
        <a:bodyPr/>
        <a:lstStyle/>
        <a:p>
          <a:endParaRPr lang="en-US"/>
        </a:p>
      </dgm:t>
    </dgm:pt>
    <dgm:pt modelId="{BA9A15F0-BCDA-4C4B-85E5-009D927F4C64}" type="sibTrans" cxnId="{4F367158-6C49-4121-9A93-92DC56AC0949}">
      <dgm:prSet/>
      <dgm:spPr/>
      <dgm:t>
        <a:bodyPr/>
        <a:lstStyle/>
        <a:p>
          <a:pPr>
            <a:lnSpc>
              <a:spcPct val="100000"/>
            </a:lnSpc>
          </a:pPr>
          <a:endParaRPr lang="en-US"/>
        </a:p>
      </dgm:t>
    </dgm:pt>
    <dgm:pt modelId="{DE96108E-3BE7-419F-AA25-560CB2DD271D}">
      <dgm:prSet/>
      <dgm:spPr/>
      <dgm:t>
        <a:bodyPr/>
        <a:lstStyle/>
        <a:p>
          <a:pPr>
            <a:lnSpc>
              <a:spcPct val="100000"/>
            </a:lnSpc>
          </a:pPr>
          <a:r>
            <a:rPr lang="en-US"/>
            <a:t>Making connections</a:t>
          </a:r>
        </a:p>
      </dgm:t>
    </dgm:pt>
    <dgm:pt modelId="{599D765E-2D84-48D6-9A4E-BEC15032CB1D}" type="parTrans" cxnId="{F63A7DF1-1D60-47D1-BDE5-D71F514501C3}">
      <dgm:prSet/>
      <dgm:spPr/>
      <dgm:t>
        <a:bodyPr/>
        <a:lstStyle/>
        <a:p>
          <a:endParaRPr lang="en-US"/>
        </a:p>
      </dgm:t>
    </dgm:pt>
    <dgm:pt modelId="{426E72BA-B4A7-480B-BCC0-EBC74721A519}" type="sibTrans" cxnId="{F63A7DF1-1D60-47D1-BDE5-D71F514501C3}">
      <dgm:prSet/>
      <dgm:spPr/>
      <dgm:t>
        <a:bodyPr/>
        <a:lstStyle/>
        <a:p>
          <a:pPr>
            <a:lnSpc>
              <a:spcPct val="100000"/>
            </a:lnSpc>
          </a:pPr>
          <a:endParaRPr lang="en-US"/>
        </a:p>
      </dgm:t>
    </dgm:pt>
    <dgm:pt modelId="{344928FA-C51D-4CF2-AC42-03CE78568F23}">
      <dgm:prSet/>
      <dgm:spPr/>
      <dgm:t>
        <a:bodyPr/>
        <a:lstStyle/>
        <a:p>
          <a:pPr>
            <a:lnSpc>
              <a:spcPct val="100000"/>
            </a:lnSpc>
          </a:pPr>
          <a:r>
            <a:rPr lang="en-US"/>
            <a:t>Understanding </a:t>
          </a:r>
        </a:p>
      </dgm:t>
    </dgm:pt>
    <dgm:pt modelId="{8F91896A-841B-4827-BC81-7E76E49CD3D8}" type="parTrans" cxnId="{134D3537-1150-4A39-947E-70C07D23AC82}">
      <dgm:prSet/>
      <dgm:spPr/>
      <dgm:t>
        <a:bodyPr/>
        <a:lstStyle/>
        <a:p>
          <a:endParaRPr lang="en-US"/>
        </a:p>
      </dgm:t>
    </dgm:pt>
    <dgm:pt modelId="{1A5A2586-1B4E-47C6-A7BB-83294A3A0981}" type="sibTrans" cxnId="{134D3537-1150-4A39-947E-70C07D23AC82}">
      <dgm:prSet/>
      <dgm:spPr/>
      <dgm:t>
        <a:bodyPr/>
        <a:lstStyle/>
        <a:p>
          <a:pPr>
            <a:lnSpc>
              <a:spcPct val="100000"/>
            </a:lnSpc>
          </a:pPr>
          <a:endParaRPr lang="en-US"/>
        </a:p>
      </dgm:t>
    </dgm:pt>
    <dgm:pt modelId="{6E049EBF-E4D9-4EA4-8305-37E26E198522}">
      <dgm:prSet/>
      <dgm:spPr/>
      <dgm:t>
        <a:bodyPr/>
        <a:lstStyle/>
        <a:p>
          <a:pPr>
            <a:lnSpc>
              <a:spcPct val="100000"/>
            </a:lnSpc>
          </a:pPr>
          <a:r>
            <a:rPr lang="en-US"/>
            <a:t>Collaboration</a:t>
          </a:r>
        </a:p>
      </dgm:t>
    </dgm:pt>
    <dgm:pt modelId="{9E8AC6F4-590C-4F8D-9000-BB9B89315E99}" type="parTrans" cxnId="{5AF66C4B-B18F-43DA-8A19-5AC163C5D2EB}">
      <dgm:prSet/>
      <dgm:spPr/>
      <dgm:t>
        <a:bodyPr/>
        <a:lstStyle/>
        <a:p>
          <a:endParaRPr lang="en-US"/>
        </a:p>
      </dgm:t>
    </dgm:pt>
    <dgm:pt modelId="{F0F2112D-A822-4C14-B089-ADE3F0D218A0}" type="sibTrans" cxnId="{5AF66C4B-B18F-43DA-8A19-5AC163C5D2EB}">
      <dgm:prSet/>
      <dgm:spPr/>
      <dgm:t>
        <a:bodyPr/>
        <a:lstStyle/>
        <a:p>
          <a:pPr>
            <a:lnSpc>
              <a:spcPct val="100000"/>
            </a:lnSpc>
          </a:pPr>
          <a:endParaRPr lang="en-US"/>
        </a:p>
      </dgm:t>
    </dgm:pt>
    <dgm:pt modelId="{D4B11122-42D2-47D4-993F-40A463A9DD53}">
      <dgm:prSet/>
      <dgm:spPr/>
      <dgm:t>
        <a:bodyPr/>
        <a:lstStyle/>
        <a:p>
          <a:pPr>
            <a:lnSpc>
              <a:spcPct val="100000"/>
            </a:lnSpc>
          </a:pPr>
          <a:r>
            <a:rPr lang="en-US"/>
            <a:t>Corporate Setup</a:t>
          </a:r>
        </a:p>
      </dgm:t>
    </dgm:pt>
    <dgm:pt modelId="{47398AB2-4A8F-496A-88B3-F5324ED19523}" type="parTrans" cxnId="{AE727894-B29E-4646-AAC1-46E85B57E4D2}">
      <dgm:prSet/>
      <dgm:spPr/>
      <dgm:t>
        <a:bodyPr/>
        <a:lstStyle/>
        <a:p>
          <a:endParaRPr lang="en-US"/>
        </a:p>
      </dgm:t>
    </dgm:pt>
    <dgm:pt modelId="{97C0B9F9-F573-4352-8CC7-03ADD437CE52}" type="sibTrans" cxnId="{AE727894-B29E-4646-AAC1-46E85B57E4D2}">
      <dgm:prSet/>
      <dgm:spPr/>
      <dgm:t>
        <a:bodyPr/>
        <a:lstStyle/>
        <a:p>
          <a:pPr>
            <a:lnSpc>
              <a:spcPct val="100000"/>
            </a:lnSpc>
          </a:pPr>
          <a:endParaRPr lang="en-US"/>
        </a:p>
      </dgm:t>
    </dgm:pt>
    <dgm:pt modelId="{D44691F6-DC3D-49CE-9EC9-DAF4A31DD1D8}">
      <dgm:prSet/>
      <dgm:spPr/>
      <dgm:t>
        <a:bodyPr/>
        <a:lstStyle/>
        <a:p>
          <a:pPr>
            <a:lnSpc>
              <a:spcPct val="100000"/>
            </a:lnSpc>
          </a:pPr>
          <a:r>
            <a:rPr lang="en-US"/>
            <a:t>Financial knowledge</a:t>
          </a:r>
        </a:p>
      </dgm:t>
    </dgm:pt>
    <dgm:pt modelId="{24F5C414-350F-40CC-80F7-63CC15027886}" type="parTrans" cxnId="{DCE84915-23C9-4895-8602-386A0ADE7102}">
      <dgm:prSet/>
      <dgm:spPr/>
      <dgm:t>
        <a:bodyPr/>
        <a:lstStyle/>
        <a:p>
          <a:endParaRPr lang="en-US"/>
        </a:p>
      </dgm:t>
    </dgm:pt>
    <dgm:pt modelId="{D2214801-6423-4E45-B13E-06894993B54E}" type="sibTrans" cxnId="{DCE84915-23C9-4895-8602-386A0ADE7102}">
      <dgm:prSet/>
      <dgm:spPr/>
      <dgm:t>
        <a:bodyPr/>
        <a:lstStyle/>
        <a:p>
          <a:endParaRPr lang="en-US"/>
        </a:p>
      </dgm:t>
    </dgm:pt>
    <dgm:pt modelId="{8B1ABCE0-183E-4365-88FB-D6E135051D8A}" type="pres">
      <dgm:prSet presAssocID="{B00952F1-BCCA-4B1C-9DA8-B98C62FCF3A9}" presName="root" presStyleCnt="0">
        <dgm:presLayoutVars>
          <dgm:dir/>
          <dgm:resizeHandles val="exact"/>
        </dgm:presLayoutVars>
      </dgm:prSet>
      <dgm:spPr/>
    </dgm:pt>
    <dgm:pt modelId="{F97C5D6E-79B0-4952-B44D-562B44263C22}" type="pres">
      <dgm:prSet presAssocID="{B00952F1-BCCA-4B1C-9DA8-B98C62FCF3A9}" presName="container" presStyleCnt="0">
        <dgm:presLayoutVars>
          <dgm:dir/>
          <dgm:resizeHandles val="exact"/>
        </dgm:presLayoutVars>
      </dgm:prSet>
      <dgm:spPr/>
    </dgm:pt>
    <dgm:pt modelId="{4FAE9FC7-D472-416B-8215-C81BAFED1C40}" type="pres">
      <dgm:prSet presAssocID="{5E49455E-393A-4295-BE46-34FD93B32E77}" presName="compNode" presStyleCnt="0"/>
      <dgm:spPr/>
    </dgm:pt>
    <dgm:pt modelId="{50CF722A-B80E-47BC-92AF-D6D798F651A7}" type="pres">
      <dgm:prSet presAssocID="{5E49455E-393A-4295-BE46-34FD93B32E77}" presName="iconBgRect" presStyleLbl="bgShp" presStyleIdx="0" presStyleCnt="6"/>
      <dgm:spPr/>
    </dgm:pt>
    <dgm:pt modelId="{2743B19D-9DA6-4751-B3A4-6F79CF00434E}" type="pres">
      <dgm:prSet presAssocID="{5E49455E-393A-4295-BE46-34FD93B32E7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E15866E9-C164-4E43-92F3-ED48CA92E407}" type="pres">
      <dgm:prSet presAssocID="{5E49455E-393A-4295-BE46-34FD93B32E77}" presName="spaceRect" presStyleCnt="0"/>
      <dgm:spPr/>
    </dgm:pt>
    <dgm:pt modelId="{EA236E1B-1228-47B1-80ED-9416F1DDC500}" type="pres">
      <dgm:prSet presAssocID="{5E49455E-393A-4295-BE46-34FD93B32E77}" presName="textRect" presStyleLbl="revTx" presStyleIdx="0" presStyleCnt="6">
        <dgm:presLayoutVars>
          <dgm:chMax val="1"/>
          <dgm:chPref val="1"/>
        </dgm:presLayoutVars>
      </dgm:prSet>
      <dgm:spPr/>
    </dgm:pt>
    <dgm:pt modelId="{096CEB98-50A2-46B2-A0DE-6AB41DD491CE}" type="pres">
      <dgm:prSet presAssocID="{BA9A15F0-BCDA-4C4B-85E5-009D927F4C64}" presName="sibTrans" presStyleLbl="sibTrans2D1" presStyleIdx="0" presStyleCnt="0"/>
      <dgm:spPr/>
    </dgm:pt>
    <dgm:pt modelId="{320C2905-8B60-4CB7-9D88-4A075F6BE2BB}" type="pres">
      <dgm:prSet presAssocID="{DE96108E-3BE7-419F-AA25-560CB2DD271D}" presName="compNode" presStyleCnt="0"/>
      <dgm:spPr/>
    </dgm:pt>
    <dgm:pt modelId="{252C827E-A64D-41E6-810A-819F87BD10CB}" type="pres">
      <dgm:prSet presAssocID="{DE96108E-3BE7-419F-AA25-560CB2DD271D}" presName="iconBgRect" presStyleLbl="bgShp" presStyleIdx="1" presStyleCnt="6"/>
      <dgm:spPr/>
    </dgm:pt>
    <dgm:pt modelId="{52C3C74E-F754-4734-8AE5-682743EB2488}" type="pres">
      <dgm:prSet presAssocID="{DE96108E-3BE7-419F-AA25-560CB2DD271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28419494-0030-4E02-A10A-5B5B0EAC632C}" type="pres">
      <dgm:prSet presAssocID="{DE96108E-3BE7-419F-AA25-560CB2DD271D}" presName="spaceRect" presStyleCnt="0"/>
      <dgm:spPr/>
    </dgm:pt>
    <dgm:pt modelId="{53AD06D9-D01B-4957-A43E-BF8BCCE13FE1}" type="pres">
      <dgm:prSet presAssocID="{DE96108E-3BE7-419F-AA25-560CB2DD271D}" presName="textRect" presStyleLbl="revTx" presStyleIdx="1" presStyleCnt="6">
        <dgm:presLayoutVars>
          <dgm:chMax val="1"/>
          <dgm:chPref val="1"/>
        </dgm:presLayoutVars>
      </dgm:prSet>
      <dgm:spPr/>
    </dgm:pt>
    <dgm:pt modelId="{AAF84AEA-60B8-4BB5-8E95-B4E3422CA062}" type="pres">
      <dgm:prSet presAssocID="{426E72BA-B4A7-480B-BCC0-EBC74721A519}" presName="sibTrans" presStyleLbl="sibTrans2D1" presStyleIdx="0" presStyleCnt="0"/>
      <dgm:spPr/>
    </dgm:pt>
    <dgm:pt modelId="{7849885D-CBE2-492B-9DC9-B92F960D46FF}" type="pres">
      <dgm:prSet presAssocID="{344928FA-C51D-4CF2-AC42-03CE78568F23}" presName="compNode" presStyleCnt="0"/>
      <dgm:spPr/>
    </dgm:pt>
    <dgm:pt modelId="{449339D2-1FE8-470B-8CC4-0053B4E6ABD8}" type="pres">
      <dgm:prSet presAssocID="{344928FA-C51D-4CF2-AC42-03CE78568F23}" presName="iconBgRect" presStyleLbl="bgShp" presStyleIdx="2" presStyleCnt="6"/>
      <dgm:spPr/>
    </dgm:pt>
    <dgm:pt modelId="{4F8945FA-9DA7-4BBC-9D52-56B82B3A50E5}" type="pres">
      <dgm:prSet presAssocID="{344928FA-C51D-4CF2-AC42-03CE78568F2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AC70635-C2AC-4E21-9C6F-10053695FC30}" type="pres">
      <dgm:prSet presAssocID="{344928FA-C51D-4CF2-AC42-03CE78568F23}" presName="spaceRect" presStyleCnt="0"/>
      <dgm:spPr/>
    </dgm:pt>
    <dgm:pt modelId="{601291D2-C02D-4AAA-B9F6-AAE5CBC0D90D}" type="pres">
      <dgm:prSet presAssocID="{344928FA-C51D-4CF2-AC42-03CE78568F23}" presName="textRect" presStyleLbl="revTx" presStyleIdx="2" presStyleCnt="6">
        <dgm:presLayoutVars>
          <dgm:chMax val="1"/>
          <dgm:chPref val="1"/>
        </dgm:presLayoutVars>
      </dgm:prSet>
      <dgm:spPr/>
    </dgm:pt>
    <dgm:pt modelId="{E415E51A-3EA7-4FDF-A285-F7E64C67227D}" type="pres">
      <dgm:prSet presAssocID="{1A5A2586-1B4E-47C6-A7BB-83294A3A0981}" presName="sibTrans" presStyleLbl="sibTrans2D1" presStyleIdx="0" presStyleCnt="0"/>
      <dgm:spPr/>
    </dgm:pt>
    <dgm:pt modelId="{0512B49D-51C1-429F-8E80-3D69772264D6}" type="pres">
      <dgm:prSet presAssocID="{6E049EBF-E4D9-4EA4-8305-37E26E198522}" presName="compNode" presStyleCnt="0"/>
      <dgm:spPr/>
    </dgm:pt>
    <dgm:pt modelId="{DD23CD8B-1923-4B69-97AD-0E3160F2D171}" type="pres">
      <dgm:prSet presAssocID="{6E049EBF-E4D9-4EA4-8305-37E26E198522}" presName="iconBgRect" presStyleLbl="bgShp" presStyleIdx="3" presStyleCnt="6"/>
      <dgm:spPr/>
    </dgm:pt>
    <dgm:pt modelId="{7E56E050-ED24-4F60-8A66-934313DCD7E5}" type="pres">
      <dgm:prSet presAssocID="{6E049EBF-E4D9-4EA4-8305-37E26E19852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E41CCF81-E3A7-4052-8085-E186E5C2AE45}" type="pres">
      <dgm:prSet presAssocID="{6E049EBF-E4D9-4EA4-8305-37E26E198522}" presName="spaceRect" presStyleCnt="0"/>
      <dgm:spPr/>
    </dgm:pt>
    <dgm:pt modelId="{16E70014-255C-41F9-8B1C-6A8C0FCC58CE}" type="pres">
      <dgm:prSet presAssocID="{6E049EBF-E4D9-4EA4-8305-37E26E198522}" presName="textRect" presStyleLbl="revTx" presStyleIdx="3" presStyleCnt="6">
        <dgm:presLayoutVars>
          <dgm:chMax val="1"/>
          <dgm:chPref val="1"/>
        </dgm:presLayoutVars>
      </dgm:prSet>
      <dgm:spPr/>
    </dgm:pt>
    <dgm:pt modelId="{6B451B3C-D035-41F3-BC6B-85CFB97CD001}" type="pres">
      <dgm:prSet presAssocID="{F0F2112D-A822-4C14-B089-ADE3F0D218A0}" presName="sibTrans" presStyleLbl="sibTrans2D1" presStyleIdx="0" presStyleCnt="0"/>
      <dgm:spPr/>
    </dgm:pt>
    <dgm:pt modelId="{DE592E16-5C70-4AF6-A4DC-67F4AC0AEBB1}" type="pres">
      <dgm:prSet presAssocID="{D4B11122-42D2-47D4-993F-40A463A9DD53}" presName="compNode" presStyleCnt="0"/>
      <dgm:spPr/>
    </dgm:pt>
    <dgm:pt modelId="{9D0288F1-F14D-4009-9E0B-1234309356E5}" type="pres">
      <dgm:prSet presAssocID="{D4B11122-42D2-47D4-993F-40A463A9DD53}" presName="iconBgRect" presStyleLbl="bgShp" presStyleIdx="4" presStyleCnt="6"/>
      <dgm:spPr/>
    </dgm:pt>
    <dgm:pt modelId="{0EC7610E-0A78-48DF-AA65-229A562CE8F0}" type="pres">
      <dgm:prSet presAssocID="{D4B11122-42D2-47D4-993F-40A463A9DD5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ilding"/>
        </a:ext>
      </dgm:extLst>
    </dgm:pt>
    <dgm:pt modelId="{1BB02D2B-EB51-4BBC-B702-1F0C7A7EDC01}" type="pres">
      <dgm:prSet presAssocID="{D4B11122-42D2-47D4-993F-40A463A9DD53}" presName="spaceRect" presStyleCnt="0"/>
      <dgm:spPr/>
    </dgm:pt>
    <dgm:pt modelId="{F4A51C46-F758-4008-A0E6-694246A590A0}" type="pres">
      <dgm:prSet presAssocID="{D4B11122-42D2-47D4-993F-40A463A9DD53}" presName="textRect" presStyleLbl="revTx" presStyleIdx="4" presStyleCnt="6">
        <dgm:presLayoutVars>
          <dgm:chMax val="1"/>
          <dgm:chPref val="1"/>
        </dgm:presLayoutVars>
      </dgm:prSet>
      <dgm:spPr/>
    </dgm:pt>
    <dgm:pt modelId="{7BE18941-2789-4240-9BCC-A74FBAB43F76}" type="pres">
      <dgm:prSet presAssocID="{97C0B9F9-F573-4352-8CC7-03ADD437CE52}" presName="sibTrans" presStyleLbl="sibTrans2D1" presStyleIdx="0" presStyleCnt="0"/>
      <dgm:spPr/>
    </dgm:pt>
    <dgm:pt modelId="{070CA6A8-ACC6-439E-B5DD-096F66EA6E43}" type="pres">
      <dgm:prSet presAssocID="{D44691F6-DC3D-49CE-9EC9-DAF4A31DD1D8}" presName="compNode" presStyleCnt="0"/>
      <dgm:spPr/>
    </dgm:pt>
    <dgm:pt modelId="{ABF084B3-374C-41A6-A528-45A8D2DA6783}" type="pres">
      <dgm:prSet presAssocID="{D44691F6-DC3D-49CE-9EC9-DAF4A31DD1D8}" presName="iconBgRect" presStyleLbl="bgShp" presStyleIdx="5" presStyleCnt="6"/>
      <dgm:spPr/>
    </dgm:pt>
    <dgm:pt modelId="{D134CCF5-5D00-43B5-9818-F7078F7F4D21}" type="pres">
      <dgm:prSet presAssocID="{D44691F6-DC3D-49CE-9EC9-DAF4A31DD1D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ins"/>
        </a:ext>
      </dgm:extLst>
    </dgm:pt>
    <dgm:pt modelId="{D83DFB2B-3E9C-4B67-9BBB-9F86BF2FDB0E}" type="pres">
      <dgm:prSet presAssocID="{D44691F6-DC3D-49CE-9EC9-DAF4A31DD1D8}" presName="spaceRect" presStyleCnt="0"/>
      <dgm:spPr/>
    </dgm:pt>
    <dgm:pt modelId="{AE0010B5-8D02-4A53-A13D-F61170747EC1}" type="pres">
      <dgm:prSet presAssocID="{D44691F6-DC3D-49CE-9EC9-DAF4A31DD1D8}" presName="textRect" presStyleLbl="revTx" presStyleIdx="5" presStyleCnt="6">
        <dgm:presLayoutVars>
          <dgm:chMax val="1"/>
          <dgm:chPref val="1"/>
        </dgm:presLayoutVars>
      </dgm:prSet>
      <dgm:spPr/>
    </dgm:pt>
  </dgm:ptLst>
  <dgm:cxnLst>
    <dgm:cxn modelId="{FF13F10E-CA66-F04B-A45E-6498ADCF979A}" type="presOf" srcId="{344928FA-C51D-4CF2-AC42-03CE78568F23}" destId="{601291D2-C02D-4AAA-B9F6-AAE5CBC0D90D}" srcOrd="0" destOrd="0" presId="urn:microsoft.com/office/officeart/2018/2/layout/IconCircleList"/>
    <dgm:cxn modelId="{DCE84915-23C9-4895-8602-386A0ADE7102}" srcId="{B00952F1-BCCA-4B1C-9DA8-B98C62FCF3A9}" destId="{D44691F6-DC3D-49CE-9EC9-DAF4A31DD1D8}" srcOrd="5" destOrd="0" parTransId="{24F5C414-350F-40CC-80F7-63CC15027886}" sibTransId="{D2214801-6423-4E45-B13E-06894993B54E}"/>
    <dgm:cxn modelId="{C1228319-B456-4E4B-8EE9-C82EC9B88624}" type="presOf" srcId="{426E72BA-B4A7-480B-BCC0-EBC74721A519}" destId="{AAF84AEA-60B8-4BB5-8E95-B4E3422CA062}" srcOrd="0" destOrd="0" presId="urn:microsoft.com/office/officeart/2018/2/layout/IconCircleList"/>
    <dgm:cxn modelId="{22D83723-017C-1D49-804E-992301684767}" type="presOf" srcId="{DE96108E-3BE7-419F-AA25-560CB2DD271D}" destId="{53AD06D9-D01B-4957-A43E-BF8BCCE13FE1}" srcOrd="0" destOrd="0" presId="urn:microsoft.com/office/officeart/2018/2/layout/IconCircleList"/>
    <dgm:cxn modelId="{AE89D530-EDAE-E14D-8055-BD20BF9BD26D}" type="presOf" srcId="{97C0B9F9-F573-4352-8CC7-03ADD437CE52}" destId="{7BE18941-2789-4240-9BCC-A74FBAB43F76}" srcOrd="0" destOrd="0" presId="urn:microsoft.com/office/officeart/2018/2/layout/IconCircleList"/>
    <dgm:cxn modelId="{6FFDE032-9DCC-CB48-B7D2-501E38034FA4}" type="presOf" srcId="{D4B11122-42D2-47D4-993F-40A463A9DD53}" destId="{F4A51C46-F758-4008-A0E6-694246A590A0}" srcOrd="0" destOrd="0" presId="urn:microsoft.com/office/officeart/2018/2/layout/IconCircleList"/>
    <dgm:cxn modelId="{134D3537-1150-4A39-947E-70C07D23AC82}" srcId="{B00952F1-BCCA-4B1C-9DA8-B98C62FCF3A9}" destId="{344928FA-C51D-4CF2-AC42-03CE78568F23}" srcOrd="2" destOrd="0" parTransId="{8F91896A-841B-4827-BC81-7E76E49CD3D8}" sibTransId="{1A5A2586-1B4E-47C6-A7BB-83294A3A0981}"/>
    <dgm:cxn modelId="{6959FF3F-2A81-AC4E-BB6D-EBA1E2033A37}" type="presOf" srcId="{D44691F6-DC3D-49CE-9EC9-DAF4A31DD1D8}" destId="{AE0010B5-8D02-4A53-A13D-F61170747EC1}" srcOrd="0" destOrd="0" presId="urn:microsoft.com/office/officeart/2018/2/layout/IconCircleList"/>
    <dgm:cxn modelId="{5AF66C4B-B18F-43DA-8A19-5AC163C5D2EB}" srcId="{B00952F1-BCCA-4B1C-9DA8-B98C62FCF3A9}" destId="{6E049EBF-E4D9-4EA4-8305-37E26E198522}" srcOrd="3" destOrd="0" parTransId="{9E8AC6F4-590C-4F8D-9000-BB9B89315E99}" sibTransId="{F0F2112D-A822-4C14-B089-ADE3F0D218A0}"/>
    <dgm:cxn modelId="{4F367158-6C49-4121-9A93-92DC56AC0949}" srcId="{B00952F1-BCCA-4B1C-9DA8-B98C62FCF3A9}" destId="{5E49455E-393A-4295-BE46-34FD93B32E77}" srcOrd="0" destOrd="0" parTransId="{DA2180E0-444D-4DCB-B3B1-F9CE31AE0A88}" sibTransId="{BA9A15F0-BCDA-4C4B-85E5-009D927F4C64}"/>
    <dgm:cxn modelId="{9DB54F5F-9668-8143-A9E3-9D854470D14D}" type="presOf" srcId="{1A5A2586-1B4E-47C6-A7BB-83294A3A0981}" destId="{E415E51A-3EA7-4FDF-A285-F7E64C67227D}" srcOrd="0" destOrd="0" presId="urn:microsoft.com/office/officeart/2018/2/layout/IconCircleList"/>
    <dgm:cxn modelId="{1CF18563-F40F-1441-9FF0-D448C01AA10C}" type="presOf" srcId="{6E049EBF-E4D9-4EA4-8305-37E26E198522}" destId="{16E70014-255C-41F9-8B1C-6A8C0FCC58CE}" srcOrd="0" destOrd="0" presId="urn:microsoft.com/office/officeart/2018/2/layout/IconCircleList"/>
    <dgm:cxn modelId="{AE727894-B29E-4646-AAC1-46E85B57E4D2}" srcId="{B00952F1-BCCA-4B1C-9DA8-B98C62FCF3A9}" destId="{D4B11122-42D2-47D4-993F-40A463A9DD53}" srcOrd="4" destOrd="0" parTransId="{47398AB2-4A8F-496A-88B3-F5324ED19523}" sibTransId="{97C0B9F9-F573-4352-8CC7-03ADD437CE52}"/>
    <dgm:cxn modelId="{9F7E64BE-808F-AA4A-9900-D115CB1126FB}" type="presOf" srcId="{5E49455E-393A-4295-BE46-34FD93B32E77}" destId="{EA236E1B-1228-47B1-80ED-9416F1DDC500}" srcOrd="0" destOrd="0" presId="urn:microsoft.com/office/officeart/2018/2/layout/IconCircleList"/>
    <dgm:cxn modelId="{E86ABDC6-39E2-EF46-8B99-9AB0C6325170}" type="presOf" srcId="{F0F2112D-A822-4C14-B089-ADE3F0D218A0}" destId="{6B451B3C-D035-41F3-BC6B-85CFB97CD001}" srcOrd="0" destOrd="0" presId="urn:microsoft.com/office/officeart/2018/2/layout/IconCircleList"/>
    <dgm:cxn modelId="{B5A89FD8-6F86-2A4D-82A1-6775D736FA71}" type="presOf" srcId="{B00952F1-BCCA-4B1C-9DA8-B98C62FCF3A9}" destId="{8B1ABCE0-183E-4365-88FB-D6E135051D8A}" srcOrd="0" destOrd="0" presId="urn:microsoft.com/office/officeart/2018/2/layout/IconCircleList"/>
    <dgm:cxn modelId="{BBCEC0E2-596A-3A43-9AF4-D956123529F4}" type="presOf" srcId="{BA9A15F0-BCDA-4C4B-85E5-009D927F4C64}" destId="{096CEB98-50A2-46B2-A0DE-6AB41DD491CE}" srcOrd="0" destOrd="0" presId="urn:microsoft.com/office/officeart/2018/2/layout/IconCircleList"/>
    <dgm:cxn modelId="{F63A7DF1-1D60-47D1-BDE5-D71F514501C3}" srcId="{B00952F1-BCCA-4B1C-9DA8-B98C62FCF3A9}" destId="{DE96108E-3BE7-419F-AA25-560CB2DD271D}" srcOrd="1" destOrd="0" parTransId="{599D765E-2D84-48D6-9A4E-BEC15032CB1D}" sibTransId="{426E72BA-B4A7-480B-BCC0-EBC74721A519}"/>
    <dgm:cxn modelId="{B03845D8-24B0-464F-8580-083AA5B4632B}" type="presParOf" srcId="{8B1ABCE0-183E-4365-88FB-D6E135051D8A}" destId="{F97C5D6E-79B0-4952-B44D-562B44263C22}" srcOrd="0" destOrd="0" presId="urn:microsoft.com/office/officeart/2018/2/layout/IconCircleList"/>
    <dgm:cxn modelId="{DFCEA0BF-B952-3840-80DD-98C76BE2D3FB}" type="presParOf" srcId="{F97C5D6E-79B0-4952-B44D-562B44263C22}" destId="{4FAE9FC7-D472-416B-8215-C81BAFED1C40}" srcOrd="0" destOrd="0" presId="urn:microsoft.com/office/officeart/2018/2/layout/IconCircleList"/>
    <dgm:cxn modelId="{4F27D305-013E-FF4C-90BE-2195C1F9DBD4}" type="presParOf" srcId="{4FAE9FC7-D472-416B-8215-C81BAFED1C40}" destId="{50CF722A-B80E-47BC-92AF-D6D798F651A7}" srcOrd="0" destOrd="0" presId="urn:microsoft.com/office/officeart/2018/2/layout/IconCircleList"/>
    <dgm:cxn modelId="{B08F2910-98CC-1345-8FF3-77BC85ACAD29}" type="presParOf" srcId="{4FAE9FC7-D472-416B-8215-C81BAFED1C40}" destId="{2743B19D-9DA6-4751-B3A4-6F79CF00434E}" srcOrd="1" destOrd="0" presId="urn:microsoft.com/office/officeart/2018/2/layout/IconCircleList"/>
    <dgm:cxn modelId="{FF078BA5-B421-8C4A-8CEE-0BB5561DAE7C}" type="presParOf" srcId="{4FAE9FC7-D472-416B-8215-C81BAFED1C40}" destId="{E15866E9-C164-4E43-92F3-ED48CA92E407}" srcOrd="2" destOrd="0" presId="urn:microsoft.com/office/officeart/2018/2/layout/IconCircleList"/>
    <dgm:cxn modelId="{D2D503A5-DA51-534F-B332-91F76D68E8B1}" type="presParOf" srcId="{4FAE9FC7-D472-416B-8215-C81BAFED1C40}" destId="{EA236E1B-1228-47B1-80ED-9416F1DDC500}" srcOrd="3" destOrd="0" presId="urn:microsoft.com/office/officeart/2018/2/layout/IconCircleList"/>
    <dgm:cxn modelId="{3E3CFE4D-3B62-7248-A8C5-4FAC71913AD3}" type="presParOf" srcId="{F97C5D6E-79B0-4952-B44D-562B44263C22}" destId="{096CEB98-50A2-46B2-A0DE-6AB41DD491CE}" srcOrd="1" destOrd="0" presId="urn:microsoft.com/office/officeart/2018/2/layout/IconCircleList"/>
    <dgm:cxn modelId="{06EFFA2A-4791-F840-8E03-B57BABC566E4}" type="presParOf" srcId="{F97C5D6E-79B0-4952-B44D-562B44263C22}" destId="{320C2905-8B60-4CB7-9D88-4A075F6BE2BB}" srcOrd="2" destOrd="0" presId="urn:microsoft.com/office/officeart/2018/2/layout/IconCircleList"/>
    <dgm:cxn modelId="{E8FDAE69-4C9C-1F40-8A1B-25AA01775125}" type="presParOf" srcId="{320C2905-8B60-4CB7-9D88-4A075F6BE2BB}" destId="{252C827E-A64D-41E6-810A-819F87BD10CB}" srcOrd="0" destOrd="0" presId="urn:microsoft.com/office/officeart/2018/2/layout/IconCircleList"/>
    <dgm:cxn modelId="{ACDA8838-9C6D-3F49-A6A6-B217DA2A71BA}" type="presParOf" srcId="{320C2905-8B60-4CB7-9D88-4A075F6BE2BB}" destId="{52C3C74E-F754-4734-8AE5-682743EB2488}" srcOrd="1" destOrd="0" presId="urn:microsoft.com/office/officeart/2018/2/layout/IconCircleList"/>
    <dgm:cxn modelId="{1716887F-65D6-9042-B791-0860452BDE19}" type="presParOf" srcId="{320C2905-8B60-4CB7-9D88-4A075F6BE2BB}" destId="{28419494-0030-4E02-A10A-5B5B0EAC632C}" srcOrd="2" destOrd="0" presId="urn:microsoft.com/office/officeart/2018/2/layout/IconCircleList"/>
    <dgm:cxn modelId="{7647300C-70E9-2A44-8261-771D181F5A83}" type="presParOf" srcId="{320C2905-8B60-4CB7-9D88-4A075F6BE2BB}" destId="{53AD06D9-D01B-4957-A43E-BF8BCCE13FE1}" srcOrd="3" destOrd="0" presId="urn:microsoft.com/office/officeart/2018/2/layout/IconCircleList"/>
    <dgm:cxn modelId="{8CCCA0D5-030D-CE4C-9B64-2B9BDBCC5D62}" type="presParOf" srcId="{F97C5D6E-79B0-4952-B44D-562B44263C22}" destId="{AAF84AEA-60B8-4BB5-8E95-B4E3422CA062}" srcOrd="3" destOrd="0" presId="urn:microsoft.com/office/officeart/2018/2/layout/IconCircleList"/>
    <dgm:cxn modelId="{C66BD10C-4B7F-2748-8150-A6A7B3ECC5D1}" type="presParOf" srcId="{F97C5D6E-79B0-4952-B44D-562B44263C22}" destId="{7849885D-CBE2-492B-9DC9-B92F960D46FF}" srcOrd="4" destOrd="0" presId="urn:microsoft.com/office/officeart/2018/2/layout/IconCircleList"/>
    <dgm:cxn modelId="{D134A812-0305-ED4F-9689-BDD50C878DBD}" type="presParOf" srcId="{7849885D-CBE2-492B-9DC9-B92F960D46FF}" destId="{449339D2-1FE8-470B-8CC4-0053B4E6ABD8}" srcOrd="0" destOrd="0" presId="urn:microsoft.com/office/officeart/2018/2/layout/IconCircleList"/>
    <dgm:cxn modelId="{D2538600-5940-394C-AECD-B60C04125AEA}" type="presParOf" srcId="{7849885D-CBE2-492B-9DC9-B92F960D46FF}" destId="{4F8945FA-9DA7-4BBC-9D52-56B82B3A50E5}" srcOrd="1" destOrd="0" presId="urn:microsoft.com/office/officeart/2018/2/layout/IconCircleList"/>
    <dgm:cxn modelId="{DFEDA589-CCC5-C74E-A91A-013E24D5D0D6}" type="presParOf" srcId="{7849885D-CBE2-492B-9DC9-B92F960D46FF}" destId="{8AC70635-C2AC-4E21-9C6F-10053695FC30}" srcOrd="2" destOrd="0" presId="urn:microsoft.com/office/officeart/2018/2/layout/IconCircleList"/>
    <dgm:cxn modelId="{40490158-42B1-8247-9740-5AEA65F9EC5B}" type="presParOf" srcId="{7849885D-CBE2-492B-9DC9-B92F960D46FF}" destId="{601291D2-C02D-4AAA-B9F6-AAE5CBC0D90D}" srcOrd="3" destOrd="0" presId="urn:microsoft.com/office/officeart/2018/2/layout/IconCircleList"/>
    <dgm:cxn modelId="{145060DB-BF65-914F-B61F-4E7933E5304E}" type="presParOf" srcId="{F97C5D6E-79B0-4952-B44D-562B44263C22}" destId="{E415E51A-3EA7-4FDF-A285-F7E64C67227D}" srcOrd="5" destOrd="0" presId="urn:microsoft.com/office/officeart/2018/2/layout/IconCircleList"/>
    <dgm:cxn modelId="{CB8F9672-6BAA-044A-80BB-7584769B517A}" type="presParOf" srcId="{F97C5D6E-79B0-4952-B44D-562B44263C22}" destId="{0512B49D-51C1-429F-8E80-3D69772264D6}" srcOrd="6" destOrd="0" presId="urn:microsoft.com/office/officeart/2018/2/layout/IconCircleList"/>
    <dgm:cxn modelId="{0BA6C15C-5DCD-7246-9F86-14E62E9A649D}" type="presParOf" srcId="{0512B49D-51C1-429F-8E80-3D69772264D6}" destId="{DD23CD8B-1923-4B69-97AD-0E3160F2D171}" srcOrd="0" destOrd="0" presId="urn:microsoft.com/office/officeart/2018/2/layout/IconCircleList"/>
    <dgm:cxn modelId="{28939D46-D99A-1741-905E-EFD905780496}" type="presParOf" srcId="{0512B49D-51C1-429F-8E80-3D69772264D6}" destId="{7E56E050-ED24-4F60-8A66-934313DCD7E5}" srcOrd="1" destOrd="0" presId="urn:microsoft.com/office/officeart/2018/2/layout/IconCircleList"/>
    <dgm:cxn modelId="{1A740A2A-5165-754E-B2D5-44E48524C337}" type="presParOf" srcId="{0512B49D-51C1-429F-8E80-3D69772264D6}" destId="{E41CCF81-E3A7-4052-8085-E186E5C2AE45}" srcOrd="2" destOrd="0" presId="urn:microsoft.com/office/officeart/2018/2/layout/IconCircleList"/>
    <dgm:cxn modelId="{3CEA28F0-37B9-FE4E-8D39-B30AF38726A4}" type="presParOf" srcId="{0512B49D-51C1-429F-8E80-3D69772264D6}" destId="{16E70014-255C-41F9-8B1C-6A8C0FCC58CE}" srcOrd="3" destOrd="0" presId="urn:microsoft.com/office/officeart/2018/2/layout/IconCircleList"/>
    <dgm:cxn modelId="{5034F4C9-DFEE-2A49-B861-6DA063F5687E}" type="presParOf" srcId="{F97C5D6E-79B0-4952-B44D-562B44263C22}" destId="{6B451B3C-D035-41F3-BC6B-85CFB97CD001}" srcOrd="7" destOrd="0" presId="urn:microsoft.com/office/officeart/2018/2/layout/IconCircleList"/>
    <dgm:cxn modelId="{629C13E3-B6EB-424F-8CF9-40BFF2DE0469}" type="presParOf" srcId="{F97C5D6E-79B0-4952-B44D-562B44263C22}" destId="{DE592E16-5C70-4AF6-A4DC-67F4AC0AEBB1}" srcOrd="8" destOrd="0" presId="urn:microsoft.com/office/officeart/2018/2/layout/IconCircleList"/>
    <dgm:cxn modelId="{A6A649E1-D84C-9747-AEC3-579F4288128C}" type="presParOf" srcId="{DE592E16-5C70-4AF6-A4DC-67F4AC0AEBB1}" destId="{9D0288F1-F14D-4009-9E0B-1234309356E5}" srcOrd="0" destOrd="0" presId="urn:microsoft.com/office/officeart/2018/2/layout/IconCircleList"/>
    <dgm:cxn modelId="{B979BAC5-3DB4-284F-8413-0D5530654412}" type="presParOf" srcId="{DE592E16-5C70-4AF6-A4DC-67F4AC0AEBB1}" destId="{0EC7610E-0A78-48DF-AA65-229A562CE8F0}" srcOrd="1" destOrd="0" presId="urn:microsoft.com/office/officeart/2018/2/layout/IconCircleList"/>
    <dgm:cxn modelId="{55E5A71E-095D-0442-8ABF-6AF3D0F815F7}" type="presParOf" srcId="{DE592E16-5C70-4AF6-A4DC-67F4AC0AEBB1}" destId="{1BB02D2B-EB51-4BBC-B702-1F0C7A7EDC01}" srcOrd="2" destOrd="0" presId="urn:microsoft.com/office/officeart/2018/2/layout/IconCircleList"/>
    <dgm:cxn modelId="{3684AD68-2527-F140-AE41-D64D2EF876E9}" type="presParOf" srcId="{DE592E16-5C70-4AF6-A4DC-67F4AC0AEBB1}" destId="{F4A51C46-F758-4008-A0E6-694246A590A0}" srcOrd="3" destOrd="0" presId="urn:microsoft.com/office/officeart/2018/2/layout/IconCircleList"/>
    <dgm:cxn modelId="{A0241663-54D8-BD4B-80BD-2FB88A88141B}" type="presParOf" srcId="{F97C5D6E-79B0-4952-B44D-562B44263C22}" destId="{7BE18941-2789-4240-9BCC-A74FBAB43F76}" srcOrd="9" destOrd="0" presId="urn:microsoft.com/office/officeart/2018/2/layout/IconCircleList"/>
    <dgm:cxn modelId="{CEB89FE0-3A1A-8349-AE35-240C2CFAA141}" type="presParOf" srcId="{F97C5D6E-79B0-4952-B44D-562B44263C22}" destId="{070CA6A8-ACC6-439E-B5DD-096F66EA6E43}" srcOrd="10" destOrd="0" presId="urn:microsoft.com/office/officeart/2018/2/layout/IconCircleList"/>
    <dgm:cxn modelId="{F74E21DE-2723-6047-8063-DE37A30EF231}" type="presParOf" srcId="{070CA6A8-ACC6-439E-B5DD-096F66EA6E43}" destId="{ABF084B3-374C-41A6-A528-45A8D2DA6783}" srcOrd="0" destOrd="0" presId="urn:microsoft.com/office/officeart/2018/2/layout/IconCircleList"/>
    <dgm:cxn modelId="{3F31FEC4-136B-7B46-8878-6E3498E8253E}" type="presParOf" srcId="{070CA6A8-ACC6-439E-B5DD-096F66EA6E43}" destId="{D134CCF5-5D00-43B5-9818-F7078F7F4D21}" srcOrd="1" destOrd="0" presId="urn:microsoft.com/office/officeart/2018/2/layout/IconCircleList"/>
    <dgm:cxn modelId="{FB93BC45-4776-5949-B143-9CE2183AF107}" type="presParOf" srcId="{070CA6A8-ACC6-439E-B5DD-096F66EA6E43}" destId="{D83DFB2B-3E9C-4B67-9BBB-9F86BF2FDB0E}" srcOrd="2" destOrd="0" presId="urn:microsoft.com/office/officeart/2018/2/layout/IconCircleList"/>
    <dgm:cxn modelId="{6312A134-F5D3-EC43-8F33-5E9B1AC4EEAA}" type="presParOf" srcId="{070CA6A8-ACC6-439E-B5DD-096F66EA6E43}" destId="{AE0010B5-8D02-4A53-A13D-F61170747E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1EBCD-F685-487D-AA27-57E74B45050F}">
      <dsp:nvSpPr>
        <dsp:cNvPr id="0" name=""/>
        <dsp:cNvSpPr/>
      </dsp:nvSpPr>
      <dsp:spPr>
        <a:xfrm>
          <a:off x="0" y="1495"/>
          <a:ext cx="9724697" cy="637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166BD-E9FB-4B3B-B302-E2E0521F5995}">
      <dsp:nvSpPr>
        <dsp:cNvPr id="0" name=""/>
        <dsp:cNvSpPr/>
      </dsp:nvSpPr>
      <dsp:spPr>
        <a:xfrm>
          <a:off x="192740" y="144855"/>
          <a:ext cx="350436" cy="3504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5D26C6-57AE-4F2C-91D9-C6F6DE9D9586}">
      <dsp:nvSpPr>
        <dsp:cNvPr id="0" name=""/>
        <dsp:cNvSpPr/>
      </dsp:nvSpPr>
      <dsp:spPr>
        <a:xfrm>
          <a:off x="735917" y="1495"/>
          <a:ext cx="8988779" cy="63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33" tIns="67433" rIns="67433" bIns="67433" numCol="1" spcCol="1270" anchor="ctr" anchorCtr="0">
          <a:noAutofit/>
        </a:bodyPr>
        <a:lstStyle/>
        <a:p>
          <a:pPr marL="0" lvl="0" indent="0" algn="l" defTabSz="844550">
            <a:lnSpc>
              <a:spcPct val="100000"/>
            </a:lnSpc>
            <a:spcBef>
              <a:spcPct val="0"/>
            </a:spcBef>
            <a:spcAft>
              <a:spcPct val="35000"/>
            </a:spcAft>
            <a:buNone/>
          </a:pPr>
          <a:r>
            <a:rPr lang="en-US" sz="1900" kern="1200" dirty="0"/>
            <a:t>Global Treasury Pricing Management System</a:t>
          </a:r>
        </a:p>
      </dsp:txBody>
      <dsp:txXfrm>
        <a:off x="735917" y="1495"/>
        <a:ext cx="8988779" cy="637157"/>
      </dsp:txXfrm>
    </dsp:sp>
    <dsp:sp modelId="{D68F6250-BFD5-474B-A95D-0CA83F1A4674}">
      <dsp:nvSpPr>
        <dsp:cNvPr id="0" name=""/>
        <dsp:cNvSpPr/>
      </dsp:nvSpPr>
      <dsp:spPr>
        <a:xfrm>
          <a:off x="0" y="797942"/>
          <a:ext cx="9724697" cy="637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4E6FC-D034-4C74-ADEE-8B53756DC6A0}">
      <dsp:nvSpPr>
        <dsp:cNvPr id="0" name=""/>
        <dsp:cNvSpPr/>
      </dsp:nvSpPr>
      <dsp:spPr>
        <a:xfrm>
          <a:off x="192740" y="941302"/>
          <a:ext cx="350436" cy="3504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B861B8-3E99-4412-B2AD-25B8977EBA6E}">
      <dsp:nvSpPr>
        <dsp:cNvPr id="0" name=""/>
        <dsp:cNvSpPr/>
      </dsp:nvSpPr>
      <dsp:spPr>
        <a:xfrm>
          <a:off x="735917" y="797942"/>
          <a:ext cx="8988779" cy="63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33" tIns="67433" rIns="67433" bIns="67433" numCol="1" spcCol="1270" anchor="ctr" anchorCtr="0">
          <a:noAutofit/>
        </a:bodyPr>
        <a:lstStyle/>
        <a:p>
          <a:pPr marL="0" lvl="0" indent="0" algn="l" defTabSz="844550">
            <a:lnSpc>
              <a:spcPct val="100000"/>
            </a:lnSpc>
            <a:spcBef>
              <a:spcPct val="0"/>
            </a:spcBef>
            <a:spcAft>
              <a:spcPct val="35000"/>
            </a:spcAft>
            <a:buNone/>
          </a:pPr>
          <a:r>
            <a:rPr lang="en-US" sz="1900" kern="1200" dirty="0"/>
            <a:t>My Role and Contributions</a:t>
          </a:r>
        </a:p>
      </dsp:txBody>
      <dsp:txXfrm>
        <a:off x="735917" y="797942"/>
        <a:ext cx="8988779" cy="637157"/>
      </dsp:txXfrm>
    </dsp:sp>
    <dsp:sp modelId="{F8CE4450-BC42-4D20-AE58-4D07E8DA0E37}">
      <dsp:nvSpPr>
        <dsp:cNvPr id="0" name=""/>
        <dsp:cNvSpPr/>
      </dsp:nvSpPr>
      <dsp:spPr>
        <a:xfrm>
          <a:off x="0" y="1594389"/>
          <a:ext cx="9724697" cy="637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675E0B-7D12-4555-A092-1AA2209ECFF8}">
      <dsp:nvSpPr>
        <dsp:cNvPr id="0" name=""/>
        <dsp:cNvSpPr/>
      </dsp:nvSpPr>
      <dsp:spPr>
        <a:xfrm>
          <a:off x="192740" y="1737749"/>
          <a:ext cx="350436" cy="3504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EB514F-975F-466D-BA02-F9C7D2C7AA4E}">
      <dsp:nvSpPr>
        <dsp:cNvPr id="0" name=""/>
        <dsp:cNvSpPr/>
      </dsp:nvSpPr>
      <dsp:spPr>
        <a:xfrm>
          <a:off x="735917" y="1594389"/>
          <a:ext cx="8988779" cy="63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33" tIns="67433" rIns="67433" bIns="67433" numCol="1" spcCol="1270" anchor="ctr" anchorCtr="0">
          <a:noAutofit/>
        </a:bodyPr>
        <a:lstStyle/>
        <a:p>
          <a:pPr marL="0" lvl="0" indent="0" algn="l" defTabSz="844550">
            <a:lnSpc>
              <a:spcPct val="100000"/>
            </a:lnSpc>
            <a:spcBef>
              <a:spcPct val="0"/>
            </a:spcBef>
            <a:spcAft>
              <a:spcPct val="35000"/>
            </a:spcAft>
            <a:buNone/>
          </a:pPr>
          <a:r>
            <a:rPr lang="en-US" sz="1900" kern="1200"/>
            <a:t>The 10-week Experience</a:t>
          </a:r>
        </a:p>
      </dsp:txBody>
      <dsp:txXfrm>
        <a:off x="735917" y="1594389"/>
        <a:ext cx="8988779" cy="637157"/>
      </dsp:txXfrm>
    </dsp:sp>
    <dsp:sp modelId="{33BBF682-1A33-44FB-8045-4293396095B5}">
      <dsp:nvSpPr>
        <dsp:cNvPr id="0" name=""/>
        <dsp:cNvSpPr/>
      </dsp:nvSpPr>
      <dsp:spPr>
        <a:xfrm>
          <a:off x="0" y="2334562"/>
          <a:ext cx="9724697" cy="637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14FBF-EE3F-4216-B28F-BA94EAB39508}">
      <dsp:nvSpPr>
        <dsp:cNvPr id="0" name=""/>
        <dsp:cNvSpPr/>
      </dsp:nvSpPr>
      <dsp:spPr>
        <a:xfrm>
          <a:off x="192740" y="2534196"/>
          <a:ext cx="350436" cy="3504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C4FB56-29B6-45C9-9447-0B57CDD13284}">
      <dsp:nvSpPr>
        <dsp:cNvPr id="0" name=""/>
        <dsp:cNvSpPr/>
      </dsp:nvSpPr>
      <dsp:spPr>
        <a:xfrm>
          <a:off x="735917" y="2390836"/>
          <a:ext cx="8988779" cy="63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33" tIns="67433" rIns="67433" bIns="67433" numCol="1" spcCol="1270" anchor="ctr" anchorCtr="0">
          <a:noAutofit/>
        </a:bodyPr>
        <a:lstStyle/>
        <a:p>
          <a:pPr marL="0" lvl="0" indent="0" algn="l" defTabSz="844550">
            <a:lnSpc>
              <a:spcPct val="100000"/>
            </a:lnSpc>
            <a:spcBef>
              <a:spcPct val="0"/>
            </a:spcBef>
            <a:spcAft>
              <a:spcPct val="35000"/>
            </a:spcAft>
            <a:buNone/>
          </a:pPr>
          <a:r>
            <a:rPr lang="en-US" sz="1900" kern="1200"/>
            <a:t>Project</a:t>
          </a:r>
        </a:p>
      </dsp:txBody>
      <dsp:txXfrm>
        <a:off x="735917" y="2390836"/>
        <a:ext cx="8988779" cy="637157"/>
      </dsp:txXfrm>
    </dsp:sp>
    <dsp:sp modelId="{88DFBCFF-00A9-4ACC-B0AC-C60611D23681}">
      <dsp:nvSpPr>
        <dsp:cNvPr id="0" name=""/>
        <dsp:cNvSpPr/>
      </dsp:nvSpPr>
      <dsp:spPr>
        <a:xfrm>
          <a:off x="0" y="3187283"/>
          <a:ext cx="9724697" cy="637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1E8E3-1F72-4DB6-9535-A71EE72C176C}">
      <dsp:nvSpPr>
        <dsp:cNvPr id="0" name=""/>
        <dsp:cNvSpPr/>
      </dsp:nvSpPr>
      <dsp:spPr>
        <a:xfrm>
          <a:off x="192740" y="3330643"/>
          <a:ext cx="350436" cy="3504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ECE6E-3B90-493A-84FE-144939DA2073}">
      <dsp:nvSpPr>
        <dsp:cNvPr id="0" name=""/>
        <dsp:cNvSpPr/>
      </dsp:nvSpPr>
      <dsp:spPr>
        <a:xfrm>
          <a:off x="735917" y="3187283"/>
          <a:ext cx="8988779" cy="63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33" tIns="67433" rIns="67433" bIns="67433" numCol="1" spcCol="1270" anchor="ctr" anchorCtr="0">
          <a:noAutofit/>
        </a:bodyPr>
        <a:lstStyle/>
        <a:p>
          <a:pPr marL="0" lvl="0" indent="0" algn="l" defTabSz="844550">
            <a:lnSpc>
              <a:spcPct val="100000"/>
            </a:lnSpc>
            <a:spcBef>
              <a:spcPct val="0"/>
            </a:spcBef>
            <a:spcAft>
              <a:spcPct val="35000"/>
            </a:spcAft>
            <a:buNone/>
          </a:pPr>
          <a:r>
            <a:rPr lang="en-US" sz="1900" kern="1200"/>
            <a:t>The future from here onwards</a:t>
          </a:r>
        </a:p>
      </dsp:txBody>
      <dsp:txXfrm>
        <a:off x="735917" y="3187283"/>
        <a:ext cx="8988779" cy="637157"/>
      </dsp:txXfrm>
    </dsp:sp>
    <dsp:sp modelId="{8E3D29FD-1109-44CD-99CA-009FCA2A7DB6}">
      <dsp:nvSpPr>
        <dsp:cNvPr id="0" name=""/>
        <dsp:cNvSpPr/>
      </dsp:nvSpPr>
      <dsp:spPr>
        <a:xfrm>
          <a:off x="0" y="3983730"/>
          <a:ext cx="9724697" cy="637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50F6D-BE0D-4DF0-AE52-76298000597D}">
      <dsp:nvSpPr>
        <dsp:cNvPr id="0" name=""/>
        <dsp:cNvSpPr/>
      </dsp:nvSpPr>
      <dsp:spPr>
        <a:xfrm>
          <a:off x="192740" y="4127090"/>
          <a:ext cx="350436" cy="3504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AB81F-9E16-44E8-9C1A-A3F3997D9690}">
      <dsp:nvSpPr>
        <dsp:cNvPr id="0" name=""/>
        <dsp:cNvSpPr/>
      </dsp:nvSpPr>
      <dsp:spPr>
        <a:xfrm>
          <a:off x="735917" y="3983730"/>
          <a:ext cx="8988779" cy="63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433" tIns="67433" rIns="67433" bIns="67433"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735917" y="3983730"/>
        <a:ext cx="8988779" cy="637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1EBCD-F685-487D-AA27-57E74B45050F}">
      <dsp:nvSpPr>
        <dsp:cNvPr id="0" name=""/>
        <dsp:cNvSpPr/>
      </dsp:nvSpPr>
      <dsp:spPr>
        <a:xfrm>
          <a:off x="0" y="1425"/>
          <a:ext cx="9051388" cy="6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10166BD-E9FB-4B3B-B302-E2E0521F5995}">
      <dsp:nvSpPr>
        <dsp:cNvPr id="0" name=""/>
        <dsp:cNvSpPr/>
      </dsp:nvSpPr>
      <dsp:spPr>
        <a:xfrm>
          <a:off x="183747" y="138096"/>
          <a:ext cx="334085" cy="334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5D26C6-57AE-4F2C-91D9-C6F6DE9D9586}">
      <dsp:nvSpPr>
        <dsp:cNvPr id="0" name=""/>
        <dsp:cNvSpPr/>
      </dsp:nvSpPr>
      <dsp:spPr>
        <a:xfrm>
          <a:off x="701579" y="1425"/>
          <a:ext cx="8349808" cy="6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286" tIns="64286" rIns="64286" bIns="64286" numCol="1" spcCol="1270" anchor="ctr" anchorCtr="0">
          <a:noAutofit/>
        </a:bodyPr>
        <a:lstStyle/>
        <a:p>
          <a:pPr marL="0" lvl="0" indent="0" algn="l" defTabSz="844550">
            <a:lnSpc>
              <a:spcPct val="100000"/>
            </a:lnSpc>
            <a:spcBef>
              <a:spcPct val="0"/>
            </a:spcBef>
            <a:spcAft>
              <a:spcPct val="35000"/>
            </a:spcAft>
            <a:buNone/>
          </a:pPr>
          <a:r>
            <a:rPr lang="en-US" sz="1900" kern="1200" dirty="0"/>
            <a:t>Global Treasury Pricing Management System</a:t>
          </a:r>
        </a:p>
      </dsp:txBody>
      <dsp:txXfrm>
        <a:off x="701579" y="1425"/>
        <a:ext cx="8349808" cy="607428"/>
      </dsp:txXfrm>
    </dsp:sp>
    <dsp:sp modelId="{D68F6250-BFD5-474B-A95D-0CA83F1A4674}">
      <dsp:nvSpPr>
        <dsp:cNvPr id="0" name=""/>
        <dsp:cNvSpPr/>
      </dsp:nvSpPr>
      <dsp:spPr>
        <a:xfrm>
          <a:off x="0" y="760710"/>
          <a:ext cx="9051388" cy="6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D4E6FC-D034-4C74-ADEE-8B53756DC6A0}">
      <dsp:nvSpPr>
        <dsp:cNvPr id="0" name=""/>
        <dsp:cNvSpPr/>
      </dsp:nvSpPr>
      <dsp:spPr>
        <a:xfrm>
          <a:off x="183747" y="897382"/>
          <a:ext cx="334085" cy="334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CB861B8-3E99-4412-B2AD-25B8977EBA6E}">
      <dsp:nvSpPr>
        <dsp:cNvPr id="0" name=""/>
        <dsp:cNvSpPr/>
      </dsp:nvSpPr>
      <dsp:spPr>
        <a:xfrm>
          <a:off x="701579" y="760710"/>
          <a:ext cx="8349808" cy="6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286" tIns="64286" rIns="64286" bIns="64286" numCol="1" spcCol="1270" anchor="ctr" anchorCtr="0">
          <a:noAutofit/>
        </a:bodyPr>
        <a:lstStyle/>
        <a:p>
          <a:pPr marL="0" lvl="0" indent="0" algn="l" defTabSz="844550">
            <a:lnSpc>
              <a:spcPct val="100000"/>
            </a:lnSpc>
            <a:spcBef>
              <a:spcPct val="0"/>
            </a:spcBef>
            <a:spcAft>
              <a:spcPct val="35000"/>
            </a:spcAft>
            <a:buNone/>
          </a:pPr>
          <a:r>
            <a:rPr lang="en-US" sz="1900" kern="1200" dirty="0"/>
            <a:t>My Role and Contributions</a:t>
          </a:r>
        </a:p>
      </dsp:txBody>
      <dsp:txXfrm>
        <a:off x="701579" y="760710"/>
        <a:ext cx="8349808" cy="607428"/>
      </dsp:txXfrm>
    </dsp:sp>
    <dsp:sp modelId="{F8CE4450-BC42-4D20-AE58-4D07E8DA0E37}">
      <dsp:nvSpPr>
        <dsp:cNvPr id="0" name=""/>
        <dsp:cNvSpPr/>
      </dsp:nvSpPr>
      <dsp:spPr>
        <a:xfrm>
          <a:off x="0" y="1519995"/>
          <a:ext cx="9051388" cy="6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675E0B-7D12-4555-A092-1AA2209ECFF8}">
      <dsp:nvSpPr>
        <dsp:cNvPr id="0" name=""/>
        <dsp:cNvSpPr/>
      </dsp:nvSpPr>
      <dsp:spPr>
        <a:xfrm>
          <a:off x="183747" y="1656667"/>
          <a:ext cx="334085" cy="334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6EB514F-975F-466D-BA02-F9C7D2C7AA4E}">
      <dsp:nvSpPr>
        <dsp:cNvPr id="0" name=""/>
        <dsp:cNvSpPr/>
      </dsp:nvSpPr>
      <dsp:spPr>
        <a:xfrm>
          <a:off x="701579" y="1519995"/>
          <a:ext cx="8349808" cy="6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286" tIns="64286" rIns="64286" bIns="64286" numCol="1" spcCol="1270" anchor="ctr" anchorCtr="0">
          <a:noAutofit/>
        </a:bodyPr>
        <a:lstStyle/>
        <a:p>
          <a:pPr marL="0" lvl="0" indent="0" algn="l" defTabSz="844550">
            <a:lnSpc>
              <a:spcPct val="100000"/>
            </a:lnSpc>
            <a:spcBef>
              <a:spcPct val="0"/>
            </a:spcBef>
            <a:spcAft>
              <a:spcPct val="35000"/>
            </a:spcAft>
            <a:buNone/>
          </a:pPr>
          <a:r>
            <a:rPr lang="en-US" sz="1900" kern="1200"/>
            <a:t>The 10-week Experience</a:t>
          </a:r>
        </a:p>
      </dsp:txBody>
      <dsp:txXfrm>
        <a:off x="701579" y="1519995"/>
        <a:ext cx="8349808" cy="607428"/>
      </dsp:txXfrm>
    </dsp:sp>
    <dsp:sp modelId="{33BBF682-1A33-44FB-8045-4293396095B5}">
      <dsp:nvSpPr>
        <dsp:cNvPr id="0" name=""/>
        <dsp:cNvSpPr/>
      </dsp:nvSpPr>
      <dsp:spPr>
        <a:xfrm>
          <a:off x="0" y="2225632"/>
          <a:ext cx="9051388" cy="6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6B14FBF-EE3F-4216-B28F-BA94EAB39508}">
      <dsp:nvSpPr>
        <dsp:cNvPr id="0" name=""/>
        <dsp:cNvSpPr/>
      </dsp:nvSpPr>
      <dsp:spPr>
        <a:xfrm>
          <a:off x="183747" y="2415952"/>
          <a:ext cx="334085" cy="334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C4FB56-29B6-45C9-9447-0B57CDD13284}">
      <dsp:nvSpPr>
        <dsp:cNvPr id="0" name=""/>
        <dsp:cNvSpPr/>
      </dsp:nvSpPr>
      <dsp:spPr>
        <a:xfrm>
          <a:off x="701579" y="2279281"/>
          <a:ext cx="8349808" cy="6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286" tIns="64286" rIns="64286" bIns="64286" numCol="1" spcCol="1270" anchor="ctr" anchorCtr="0">
          <a:noAutofit/>
        </a:bodyPr>
        <a:lstStyle/>
        <a:p>
          <a:pPr marL="0" lvl="0" indent="0" algn="l" defTabSz="844550">
            <a:lnSpc>
              <a:spcPct val="100000"/>
            </a:lnSpc>
            <a:spcBef>
              <a:spcPct val="0"/>
            </a:spcBef>
            <a:spcAft>
              <a:spcPct val="35000"/>
            </a:spcAft>
            <a:buNone/>
          </a:pPr>
          <a:r>
            <a:rPr lang="en-US" sz="1900" kern="1200"/>
            <a:t>Project</a:t>
          </a:r>
        </a:p>
      </dsp:txBody>
      <dsp:txXfrm>
        <a:off x="701579" y="2279281"/>
        <a:ext cx="8349808" cy="607428"/>
      </dsp:txXfrm>
    </dsp:sp>
    <dsp:sp modelId="{88DFBCFF-00A9-4ACC-B0AC-C60611D23681}">
      <dsp:nvSpPr>
        <dsp:cNvPr id="0" name=""/>
        <dsp:cNvSpPr/>
      </dsp:nvSpPr>
      <dsp:spPr>
        <a:xfrm>
          <a:off x="0" y="3038566"/>
          <a:ext cx="9051388" cy="6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11E8E3-1F72-4DB6-9535-A71EE72C176C}">
      <dsp:nvSpPr>
        <dsp:cNvPr id="0" name=""/>
        <dsp:cNvSpPr/>
      </dsp:nvSpPr>
      <dsp:spPr>
        <a:xfrm>
          <a:off x="183747" y="3175237"/>
          <a:ext cx="334085" cy="3340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7FECE6E-3B90-493A-84FE-144939DA2073}">
      <dsp:nvSpPr>
        <dsp:cNvPr id="0" name=""/>
        <dsp:cNvSpPr/>
      </dsp:nvSpPr>
      <dsp:spPr>
        <a:xfrm>
          <a:off x="701579" y="3038566"/>
          <a:ext cx="8349808" cy="6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286" tIns="64286" rIns="64286" bIns="64286" numCol="1" spcCol="1270" anchor="ctr" anchorCtr="0">
          <a:noAutofit/>
        </a:bodyPr>
        <a:lstStyle/>
        <a:p>
          <a:pPr marL="0" lvl="0" indent="0" algn="l" defTabSz="844550">
            <a:lnSpc>
              <a:spcPct val="100000"/>
            </a:lnSpc>
            <a:spcBef>
              <a:spcPct val="0"/>
            </a:spcBef>
            <a:spcAft>
              <a:spcPct val="35000"/>
            </a:spcAft>
            <a:buNone/>
          </a:pPr>
          <a:r>
            <a:rPr lang="en-US" sz="1900" kern="1200"/>
            <a:t>The future from here onwards</a:t>
          </a:r>
        </a:p>
      </dsp:txBody>
      <dsp:txXfrm>
        <a:off x="701579" y="3038566"/>
        <a:ext cx="8349808" cy="607428"/>
      </dsp:txXfrm>
    </dsp:sp>
    <dsp:sp modelId="{8E3D29FD-1109-44CD-99CA-009FCA2A7DB6}">
      <dsp:nvSpPr>
        <dsp:cNvPr id="0" name=""/>
        <dsp:cNvSpPr/>
      </dsp:nvSpPr>
      <dsp:spPr>
        <a:xfrm>
          <a:off x="0" y="3797851"/>
          <a:ext cx="9051388" cy="6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350F6D-BE0D-4DF0-AE52-76298000597D}">
      <dsp:nvSpPr>
        <dsp:cNvPr id="0" name=""/>
        <dsp:cNvSpPr/>
      </dsp:nvSpPr>
      <dsp:spPr>
        <a:xfrm>
          <a:off x="183747" y="3934522"/>
          <a:ext cx="334085" cy="3340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BCAB81F-9E16-44E8-9C1A-A3F3997D9690}">
      <dsp:nvSpPr>
        <dsp:cNvPr id="0" name=""/>
        <dsp:cNvSpPr/>
      </dsp:nvSpPr>
      <dsp:spPr>
        <a:xfrm>
          <a:off x="701579" y="3797851"/>
          <a:ext cx="8349808" cy="6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286" tIns="64286" rIns="64286" bIns="64286"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701579" y="3797851"/>
        <a:ext cx="8349808" cy="607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C3623-3F4A-42F8-95ED-8FDE83B70D30}">
      <dsp:nvSpPr>
        <dsp:cNvPr id="0" name=""/>
        <dsp:cNvSpPr/>
      </dsp:nvSpPr>
      <dsp:spPr>
        <a:xfrm>
          <a:off x="447460" y="699914"/>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C3EFD-1BBF-474E-8104-966CECE3F290}">
      <dsp:nvSpPr>
        <dsp:cNvPr id="0" name=""/>
        <dsp:cNvSpPr/>
      </dsp:nvSpPr>
      <dsp:spPr>
        <a:xfrm>
          <a:off x="681460" y="933914"/>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B17A2-23F0-4481-9D24-70CDF72C2EA1}">
      <dsp:nvSpPr>
        <dsp:cNvPr id="0" name=""/>
        <dsp:cNvSpPr/>
      </dsp:nvSpPr>
      <dsp:spPr>
        <a:xfrm>
          <a:off x="96460" y="2139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Planning</a:t>
          </a:r>
        </a:p>
      </dsp:txBody>
      <dsp:txXfrm>
        <a:off x="96460" y="2139914"/>
        <a:ext cx="1800000" cy="720000"/>
      </dsp:txXfrm>
    </dsp:sp>
    <dsp:sp modelId="{4420FA8F-68F5-469E-94FF-9FE75A79481A}">
      <dsp:nvSpPr>
        <dsp:cNvPr id="0" name=""/>
        <dsp:cNvSpPr/>
      </dsp:nvSpPr>
      <dsp:spPr>
        <a:xfrm>
          <a:off x="2562460" y="699914"/>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12521A-042C-4FD6-8851-D52D58FBD425}">
      <dsp:nvSpPr>
        <dsp:cNvPr id="0" name=""/>
        <dsp:cNvSpPr/>
      </dsp:nvSpPr>
      <dsp:spPr>
        <a:xfrm>
          <a:off x="2796460" y="93391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C05B7F-E9B3-4CE1-B98F-46B51F03851A}">
      <dsp:nvSpPr>
        <dsp:cNvPr id="0" name=""/>
        <dsp:cNvSpPr/>
      </dsp:nvSpPr>
      <dsp:spPr>
        <a:xfrm>
          <a:off x="2211460" y="2139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Development</a:t>
          </a:r>
        </a:p>
      </dsp:txBody>
      <dsp:txXfrm>
        <a:off x="2211460" y="2139914"/>
        <a:ext cx="1800000" cy="720000"/>
      </dsp:txXfrm>
    </dsp:sp>
    <dsp:sp modelId="{2CA23B19-C76D-45F6-A1E6-0CD303340921}">
      <dsp:nvSpPr>
        <dsp:cNvPr id="0" name=""/>
        <dsp:cNvSpPr/>
      </dsp:nvSpPr>
      <dsp:spPr>
        <a:xfrm>
          <a:off x="4677460" y="699914"/>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0B56A-3A39-44BF-BFF5-BED1C75C2210}">
      <dsp:nvSpPr>
        <dsp:cNvPr id="0" name=""/>
        <dsp:cNvSpPr/>
      </dsp:nvSpPr>
      <dsp:spPr>
        <a:xfrm>
          <a:off x="4911460" y="93391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32160-71DD-4EA4-9A91-691E7A5B05D0}">
      <dsp:nvSpPr>
        <dsp:cNvPr id="0" name=""/>
        <dsp:cNvSpPr/>
      </dsp:nvSpPr>
      <dsp:spPr>
        <a:xfrm>
          <a:off x="4326460" y="2139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Testing</a:t>
          </a:r>
        </a:p>
      </dsp:txBody>
      <dsp:txXfrm>
        <a:off x="4326460" y="2139914"/>
        <a:ext cx="1800000" cy="720000"/>
      </dsp:txXfrm>
    </dsp:sp>
    <dsp:sp modelId="{0F3793D7-94DA-44EB-9B89-AE1DB4599A1F}">
      <dsp:nvSpPr>
        <dsp:cNvPr id="0" name=""/>
        <dsp:cNvSpPr/>
      </dsp:nvSpPr>
      <dsp:spPr>
        <a:xfrm>
          <a:off x="6792460" y="699914"/>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8EDE0-B0E5-4ACF-AB9B-528D5F0BDC1A}">
      <dsp:nvSpPr>
        <dsp:cNvPr id="0" name=""/>
        <dsp:cNvSpPr/>
      </dsp:nvSpPr>
      <dsp:spPr>
        <a:xfrm>
          <a:off x="7026460" y="93391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352E7E-A283-4719-876C-AF37F9B6C5C3}">
      <dsp:nvSpPr>
        <dsp:cNvPr id="0" name=""/>
        <dsp:cNvSpPr/>
      </dsp:nvSpPr>
      <dsp:spPr>
        <a:xfrm>
          <a:off x="6441460" y="21399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Debugging</a:t>
          </a:r>
        </a:p>
      </dsp:txBody>
      <dsp:txXfrm>
        <a:off x="6441460" y="2139914"/>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F722A-B80E-47BC-92AF-D6D798F651A7}">
      <dsp:nvSpPr>
        <dsp:cNvPr id="0" name=""/>
        <dsp:cNvSpPr/>
      </dsp:nvSpPr>
      <dsp:spPr>
        <a:xfrm>
          <a:off x="97740" y="95883"/>
          <a:ext cx="774948" cy="7749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43B19D-9DA6-4751-B3A4-6F79CF00434E}">
      <dsp:nvSpPr>
        <dsp:cNvPr id="0" name=""/>
        <dsp:cNvSpPr/>
      </dsp:nvSpPr>
      <dsp:spPr>
        <a:xfrm>
          <a:off x="260479" y="258622"/>
          <a:ext cx="449470" cy="44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36E1B-1228-47B1-80ED-9416F1DDC500}">
      <dsp:nvSpPr>
        <dsp:cNvPr id="0" name=""/>
        <dsp:cNvSpPr/>
      </dsp:nvSpPr>
      <dsp:spPr>
        <a:xfrm>
          <a:off x="1038748" y="95883"/>
          <a:ext cx="1826664" cy="77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Refilling coffee</a:t>
          </a:r>
        </a:p>
      </dsp:txBody>
      <dsp:txXfrm>
        <a:off x="1038748" y="95883"/>
        <a:ext cx="1826664" cy="774948"/>
      </dsp:txXfrm>
    </dsp:sp>
    <dsp:sp modelId="{252C827E-A64D-41E6-810A-819F87BD10CB}">
      <dsp:nvSpPr>
        <dsp:cNvPr id="0" name=""/>
        <dsp:cNvSpPr/>
      </dsp:nvSpPr>
      <dsp:spPr>
        <a:xfrm>
          <a:off x="3183695" y="95883"/>
          <a:ext cx="774948" cy="77494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3C74E-F754-4734-8AE5-682743EB2488}">
      <dsp:nvSpPr>
        <dsp:cNvPr id="0" name=""/>
        <dsp:cNvSpPr/>
      </dsp:nvSpPr>
      <dsp:spPr>
        <a:xfrm>
          <a:off x="3346434" y="258622"/>
          <a:ext cx="449470" cy="44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AD06D9-D01B-4957-A43E-BF8BCCE13FE1}">
      <dsp:nvSpPr>
        <dsp:cNvPr id="0" name=""/>
        <dsp:cNvSpPr/>
      </dsp:nvSpPr>
      <dsp:spPr>
        <a:xfrm>
          <a:off x="4124704" y="95883"/>
          <a:ext cx="1826664" cy="77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Making connections</a:t>
          </a:r>
        </a:p>
      </dsp:txBody>
      <dsp:txXfrm>
        <a:off x="4124704" y="95883"/>
        <a:ext cx="1826664" cy="774948"/>
      </dsp:txXfrm>
    </dsp:sp>
    <dsp:sp modelId="{449339D2-1FE8-470B-8CC4-0053B4E6ABD8}">
      <dsp:nvSpPr>
        <dsp:cNvPr id="0" name=""/>
        <dsp:cNvSpPr/>
      </dsp:nvSpPr>
      <dsp:spPr>
        <a:xfrm>
          <a:off x="97740" y="1519049"/>
          <a:ext cx="774948" cy="77494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945FA-9DA7-4BBC-9D52-56B82B3A50E5}">
      <dsp:nvSpPr>
        <dsp:cNvPr id="0" name=""/>
        <dsp:cNvSpPr/>
      </dsp:nvSpPr>
      <dsp:spPr>
        <a:xfrm>
          <a:off x="260479" y="1681788"/>
          <a:ext cx="449470" cy="449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291D2-C02D-4AAA-B9F6-AAE5CBC0D90D}">
      <dsp:nvSpPr>
        <dsp:cNvPr id="0" name=""/>
        <dsp:cNvSpPr/>
      </dsp:nvSpPr>
      <dsp:spPr>
        <a:xfrm>
          <a:off x="1038748" y="1519049"/>
          <a:ext cx="1826664" cy="77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Understanding </a:t>
          </a:r>
        </a:p>
      </dsp:txBody>
      <dsp:txXfrm>
        <a:off x="1038748" y="1519049"/>
        <a:ext cx="1826664" cy="774948"/>
      </dsp:txXfrm>
    </dsp:sp>
    <dsp:sp modelId="{DD23CD8B-1923-4B69-97AD-0E3160F2D171}">
      <dsp:nvSpPr>
        <dsp:cNvPr id="0" name=""/>
        <dsp:cNvSpPr/>
      </dsp:nvSpPr>
      <dsp:spPr>
        <a:xfrm>
          <a:off x="3183695" y="1519049"/>
          <a:ext cx="774948" cy="77494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6E050-ED24-4F60-8A66-934313DCD7E5}">
      <dsp:nvSpPr>
        <dsp:cNvPr id="0" name=""/>
        <dsp:cNvSpPr/>
      </dsp:nvSpPr>
      <dsp:spPr>
        <a:xfrm>
          <a:off x="3346434" y="1681788"/>
          <a:ext cx="449470" cy="4494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E70014-255C-41F9-8B1C-6A8C0FCC58CE}">
      <dsp:nvSpPr>
        <dsp:cNvPr id="0" name=""/>
        <dsp:cNvSpPr/>
      </dsp:nvSpPr>
      <dsp:spPr>
        <a:xfrm>
          <a:off x="4124704" y="1519049"/>
          <a:ext cx="1826664" cy="77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Collaboration</a:t>
          </a:r>
        </a:p>
      </dsp:txBody>
      <dsp:txXfrm>
        <a:off x="4124704" y="1519049"/>
        <a:ext cx="1826664" cy="774948"/>
      </dsp:txXfrm>
    </dsp:sp>
    <dsp:sp modelId="{9D0288F1-F14D-4009-9E0B-1234309356E5}">
      <dsp:nvSpPr>
        <dsp:cNvPr id="0" name=""/>
        <dsp:cNvSpPr/>
      </dsp:nvSpPr>
      <dsp:spPr>
        <a:xfrm>
          <a:off x="97740" y="2942216"/>
          <a:ext cx="774948" cy="77494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C7610E-0A78-48DF-AA65-229A562CE8F0}">
      <dsp:nvSpPr>
        <dsp:cNvPr id="0" name=""/>
        <dsp:cNvSpPr/>
      </dsp:nvSpPr>
      <dsp:spPr>
        <a:xfrm>
          <a:off x="260479" y="3104955"/>
          <a:ext cx="449470" cy="4494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A51C46-F758-4008-A0E6-694246A590A0}">
      <dsp:nvSpPr>
        <dsp:cNvPr id="0" name=""/>
        <dsp:cNvSpPr/>
      </dsp:nvSpPr>
      <dsp:spPr>
        <a:xfrm>
          <a:off x="1038748" y="2942216"/>
          <a:ext cx="1826664" cy="77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Corporate Setup</a:t>
          </a:r>
        </a:p>
      </dsp:txBody>
      <dsp:txXfrm>
        <a:off x="1038748" y="2942216"/>
        <a:ext cx="1826664" cy="774948"/>
      </dsp:txXfrm>
    </dsp:sp>
    <dsp:sp modelId="{ABF084B3-374C-41A6-A528-45A8D2DA6783}">
      <dsp:nvSpPr>
        <dsp:cNvPr id="0" name=""/>
        <dsp:cNvSpPr/>
      </dsp:nvSpPr>
      <dsp:spPr>
        <a:xfrm>
          <a:off x="3183695" y="2942216"/>
          <a:ext cx="774948" cy="7749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4CCF5-5D00-43B5-9818-F7078F7F4D21}">
      <dsp:nvSpPr>
        <dsp:cNvPr id="0" name=""/>
        <dsp:cNvSpPr/>
      </dsp:nvSpPr>
      <dsp:spPr>
        <a:xfrm>
          <a:off x="3346434" y="3104955"/>
          <a:ext cx="449470" cy="4494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010B5-8D02-4A53-A13D-F61170747EC1}">
      <dsp:nvSpPr>
        <dsp:cNvPr id="0" name=""/>
        <dsp:cNvSpPr/>
      </dsp:nvSpPr>
      <dsp:spPr>
        <a:xfrm>
          <a:off x="4124704" y="2942216"/>
          <a:ext cx="1826664" cy="77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Financial knowledge</a:t>
          </a:r>
        </a:p>
      </dsp:txBody>
      <dsp:txXfrm>
        <a:off x="4124704" y="2942216"/>
        <a:ext cx="1826664" cy="7749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8/3/23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231230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2100273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318396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A89A1D-EFD3-6D7F-14BF-DDACFF4274FE}"/>
              </a:ext>
            </a:extLst>
          </p:cNvPr>
          <p:cNvSpPr/>
          <p:nvPr/>
        </p:nvSpPr>
        <p:spPr>
          <a:xfrm>
            <a:off x="1683326" y="1036577"/>
            <a:ext cx="8825345" cy="3325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1683326" y="-182993"/>
            <a:ext cx="8825345" cy="2439140"/>
          </a:xfrm>
        </p:spPr>
        <p:txBody>
          <a:bodyPr>
            <a:noAutofit/>
          </a:bodyPr>
          <a:lstStyle/>
          <a:p>
            <a:pPr algn="ctr"/>
            <a:r>
              <a:rPr lang="en-US" sz="3600" b="1" dirty="0"/>
              <a:t>Global Tech Summer Analyst</a:t>
            </a:r>
            <a:endParaRPr lang="en-US" sz="3600" dirty="0"/>
          </a:p>
        </p:txBody>
      </p:sp>
      <p:pic>
        <p:nvPicPr>
          <p:cNvPr id="2" name="Picture 1" descr="A close-up of a logo&#10;&#10;Description automatically generated">
            <a:extLst>
              <a:ext uri="{FF2B5EF4-FFF2-40B4-BE49-F238E27FC236}">
                <a16:creationId xmlns:a16="http://schemas.microsoft.com/office/drawing/2014/main" id="{735AC2FB-5673-C2A2-6F98-436970332EF2}"/>
              </a:ext>
            </a:extLst>
          </p:cNvPr>
          <p:cNvPicPr>
            <a:picLocks noChangeAspect="1"/>
          </p:cNvPicPr>
          <p:nvPr/>
        </p:nvPicPr>
        <p:blipFill rotWithShape="1">
          <a:blip r:embed="rId2"/>
          <a:srcRect t="16707" b="25106"/>
          <a:stretch/>
        </p:blipFill>
        <p:spPr>
          <a:xfrm>
            <a:off x="3773006" y="2766093"/>
            <a:ext cx="4645982" cy="1419248"/>
          </a:xfrm>
          <a:prstGeom prst="rect">
            <a:avLst/>
          </a:prstGeom>
        </p:spPr>
      </p:pic>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839286" y="365125"/>
            <a:ext cx="6846887" cy="1325563"/>
          </a:xfrm>
        </p:spPr>
        <p:txBody>
          <a:bodyPr>
            <a:normAutofit/>
          </a:bodyPr>
          <a:lstStyle/>
          <a:p>
            <a:r>
              <a:rPr lang="en-US" dirty="0"/>
              <a:t>The 10 Week Experience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10</a:t>
            </a:fld>
            <a:endParaRPr lang="en-US" dirty="0"/>
          </a:p>
        </p:txBody>
      </p:sp>
      <p:graphicFrame>
        <p:nvGraphicFramePr>
          <p:cNvPr id="5" name="TextBox 3">
            <a:extLst>
              <a:ext uri="{FF2B5EF4-FFF2-40B4-BE49-F238E27FC236}">
                <a16:creationId xmlns:a16="http://schemas.microsoft.com/office/drawing/2014/main" id="{22BD4FF5-2089-2C96-4AF7-2E8707FD2E2D}"/>
              </a:ext>
            </a:extLst>
          </p:cNvPr>
          <p:cNvGraphicFramePr>
            <a:graphicFrameLocks/>
          </p:cNvGraphicFramePr>
          <p:nvPr>
            <p:extLst>
              <p:ext uri="{D42A27DB-BD31-4B8C-83A1-F6EECF244321}">
                <p14:modId xmlns:p14="http://schemas.microsoft.com/office/powerpoint/2010/main" val="87803832"/>
              </p:ext>
            </p:extLst>
          </p:nvPr>
        </p:nvGraphicFramePr>
        <p:xfrm>
          <a:off x="5637064" y="1982841"/>
          <a:ext cx="6049109" cy="3813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12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Key Insights</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SQL</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Never Underestimate !!</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US" dirty="0">
                <a:latin typeface="Inter"/>
              </a:rPr>
              <a:t>PROBLEM</a:t>
            </a:r>
          </a:p>
          <a:p>
            <a:r>
              <a:rPr lang="en-US" dirty="0">
                <a:latin typeface="Inter"/>
              </a:rPr>
              <a:t>SOLVING</a:t>
            </a:r>
            <a:endParaRPr lang="en-ZA" dirty="0"/>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724400" y="3877056"/>
            <a:ext cx="2743201" cy="1100360"/>
          </a:xfrm>
        </p:spPr>
        <p:txBody>
          <a:bodyPr vert="horz" lIns="91440" tIns="45720" rIns="91440" bIns="45720" rtlCol="0" anchor="t">
            <a:noAutofit/>
          </a:bodyPr>
          <a:lstStyle/>
          <a:p>
            <a:r>
              <a:rPr lang="en-ZA" dirty="0"/>
              <a:t>If It’s working,</a:t>
            </a:r>
          </a:p>
          <a:p>
            <a:r>
              <a:rPr lang="en-ZA" strike="sngStrike" dirty="0"/>
              <a:t>Don’t touch it</a:t>
            </a:r>
          </a:p>
          <a:p>
            <a:r>
              <a:rPr lang="en-ZA" dirty="0"/>
              <a:t>Make it work better!!</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131,000 </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LAYOFFS IN TECH COMPANIES</a:t>
            </a:r>
          </a:p>
          <a:p>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8C0C6D2-20BB-0DB9-305A-9F8825B9102A}"/>
              </a:ext>
            </a:extLst>
          </p:cNvPr>
          <p:cNvSpPr/>
          <p:nvPr/>
        </p:nvSpPr>
        <p:spPr>
          <a:xfrm>
            <a:off x="960623" y="408087"/>
            <a:ext cx="10291517" cy="11578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623897" y="388636"/>
            <a:ext cx="10318690" cy="1325880"/>
          </a:xfrm>
        </p:spPr>
        <p:txBody>
          <a:bodyPr/>
          <a:lstStyle/>
          <a:p>
            <a:r>
              <a:rPr lang="en-US" dirty="0"/>
              <a:t>Tying up the loose ends</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25" name="Text Placeholder 24">
            <a:extLst>
              <a:ext uri="{FF2B5EF4-FFF2-40B4-BE49-F238E27FC236}">
                <a16:creationId xmlns:a16="http://schemas.microsoft.com/office/drawing/2014/main" id="{63D37BD5-762E-2FDD-DB16-872333179E7F}"/>
              </a:ext>
            </a:extLst>
          </p:cNvPr>
          <p:cNvSpPr>
            <a:spLocks noGrp="1"/>
          </p:cNvSpPr>
          <p:nvPr>
            <p:ph type="body" sz="quarter" idx="13"/>
          </p:nvPr>
        </p:nvSpPr>
        <p:spPr>
          <a:xfrm>
            <a:off x="1138740" y="1863121"/>
            <a:ext cx="9914520" cy="4493229"/>
          </a:xfrm>
        </p:spPr>
        <p:txBody>
          <a:bodyPr>
            <a:noAutofit/>
          </a:bodyPr>
          <a:lstStyle/>
          <a:p>
            <a:pPr marL="457200" indent="-457200">
              <a:lnSpc>
                <a:spcPct val="100000"/>
              </a:lnSpc>
              <a:buFont typeface="Arial" panose="020B0604020202020204" pitchFamily="34" charset="0"/>
              <a:buChar char="•"/>
            </a:pPr>
            <a:r>
              <a:rPr lang="en-US" sz="3200" b="0" i="1" dirty="0">
                <a:effectLst/>
                <a:latin typeface="Soehne"/>
              </a:rPr>
              <a:t>Technological Determinism</a:t>
            </a:r>
          </a:p>
          <a:p>
            <a:pPr marL="457200" indent="-457200">
              <a:lnSpc>
                <a:spcPct val="100000"/>
              </a:lnSpc>
              <a:buFont typeface="Arial" panose="020B0604020202020204" pitchFamily="34" charset="0"/>
              <a:buChar char="•"/>
            </a:pPr>
            <a:r>
              <a:rPr lang="en-US" sz="3200" i="1" dirty="0">
                <a:latin typeface="Soehne"/>
              </a:rPr>
              <a:t>Longevity</a:t>
            </a:r>
          </a:p>
          <a:p>
            <a:pPr marL="457200" indent="-457200">
              <a:lnSpc>
                <a:spcPct val="100000"/>
              </a:lnSpc>
              <a:buFont typeface="Arial" panose="020B0604020202020204" pitchFamily="34" charset="0"/>
              <a:buChar char="•"/>
            </a:pPr>
            <a:r>
              <a:rPr lang="en-US" sz="3200" b="0" i="1" dirty="0">
                <a:effectLst/>
                <a:latin typeface="Soehne"/>
              </a:rPr>
              <a:t>Engineering Vs Management</a:t>
            </a:r>
          </a:p>
          <a:p>
            <a:pPr marL="457200" indent="-457200">
              <a:lnSpc>
                <a:spcPct val="100000"/>
              </a:lnSpc>
              <a:buFont typeface="Arial" panose="020B0604020202020204" pitchFamily="34" charset="0"/>
              <a:buChar char="•"/>
            </a:pPr>
            <a:r>
              <a:rPr lang="en-US" sz="3200" i="1" dirty="0">
                <a:latin typeface="Soehne"/>
              </a:rPr>
              <a:t>Are GPT Models an ethically acceptable social Experiment</a:t>
            </a:r>
          </a:p>
          <a:p>
            <a:pPr marL="457200" indent="-457200">
              <a:lnSpc>
                <a:spcPct val="100000"/>
              </a:lnSpc>
              <a:buFont typeface="Arial" panose="020B0604020202020204" pitchFamily="34" charset="0"/>
              <a:buChar char="•"/>
            </a:pPr>
            <a:r>
              <a:rPr lang="en-US" sz="3200" i="1" dirty="0">
                <a:latin typeface="Soehne"/>
              </a:rPr>
              <a:t>Social Justice and Engineer’s Responsibility towards it</a:t>
            </a:r>
          </a:p>
          <a:p>
            <a:pPr marL="457200" indent="-457200">
              <a:lnSpc>
                <a:spcPct val="100000"/>
              </a:lnSpc>
              <a:buFont typeface="Arial" panose="020B0604020202020204" pitchFamily="34" charset="0"/>
              <a:buChar char="•"/>
            </a:pPr>
            <a:endParaRPr lang="en-US" sz="3200" b="0" i="1" dirty="0">
              <a:effectLst/>
              <a:latin typeface="Soehne"/>
            </a:endParaRPr>
          </a:p>
        </p:txBody>
      </p:sp>
    </p:spTree>
    <p:extLst>
      <p:ext uri="{BB962C8B-B14F-4D97-AF65-F5344CB8AC3E}">
        <p14:creationId xmlns:p14="http://schemas.microsoft.com/office/powerpoint/2010/main" val="318605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Conclusion</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096000" y="2589455"/>
            <a:ext cx="5797573" cy="3307357"/>
          </a:xfrm>
        </p:spPr>
        <p:txBody>
          <a:bodyPr vert="horz" lIns="91440" tIns="45720" rIns="91440" bIns="45720" rtlCol="0" anchor="t">
            <a:normAutofit fontScale="92500"/>
          </a:bodyPr>
          <a:lstStyle/>
          <a:p>
            <a:r>
              <a:rPr lang="en-US" sz="2000" dirty="0"/>
              <a:t>Before jumping into unknown territory of such advancement where we ourselves lack control, we should prepare and have a strong foundation of the code of ethics that surround the future of AGI.</a:t>
            </a:r>
          </a:p>
          <a:p>
            <a:r>
              <a:rPr lang="en-US" sz="2000" dirty="0"/>
              <a:t>Given the current scenario and situation of the Global Economy, the Societal Issues and the Crisis being faced by the Engineering Industry, the Resources and Manpower should be utilized for the betterment and resolution of the above-mentioned problems. </a:t>
            </a:r>
            <a:endParaRPr lang="en-US" dirty="0"/>
          </a:p>
        </p:txBody>
      </p:sp>
    </p:spTree>
    <p:extLst>
      <p:ext uri="{BB962C8B-B14F-4D97-AF65-F5344CB8AC3E}">
        <p14:creationId xmlns:p14="http://schemas.microsoft.com/office/powerpoint/2010/main" val="92017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A4DA-D5CA-F708-72C6-27C8B0EA07EF}"/>
              </a:ext>
            </a:extLst>
          </p:cNvPr>
          <p:cNvSpPr>
            <a:spLocks noGrp="1"/>
          </p:cNvSpPr>
          <p:nvPr>
            <p:ph type="title"/>
          </p:nvPr>
        </p:nvSpPr>
        <p:spPr/>
        <p:txBody>
          <a:bodyPr/>
          <a:lstStyle/>
          <a:p>
            <a:r>
              <a:rPr lang="en-US" dirty="0"/>
              <a:t>Questions?</a:t>
            </a:r>
          </a:p>
        </p:txBody>
      </p:sp>
      <p:sp>
        <p:nvSpPr>
          <p:cNvPr id="3" name="Date Placeholder 2">
            <a:extLst>
              <a:ext uri="{FF2B5EF4-FFF2-40B4-BE49-F238E27FC236}">
                <a16:creationId xmlns:a16="http://schemas.microsoft.com/office/drawing/2014/main" id="{F4201126-1C49-8460-2C26-C68EAF04F616}"/>
              </a:ext>
            </a:extLst>
          </p:cNvPr>
          <p:cNvSpPr>
            <a:spLocks noGrp="1"/>
          </p:cNvSpPr>
          <p:nvPr>
            <p:ph type="dt" sz="half" idx="10"/>
          </p:nvPr>
        </p:nvSpPr>
        <p:spPr/>
        <p:txBody>
          <a:bodyPr/>
          <a:lstStyle/>
          <a:p>
            <a:r>
              <a:rPr lang="en-US"/>
              <a:t>7/1/20XX</a:t>
            </a:r>
            <a:endParaRPr lang="en-US" dirty="0"/>
          </a:p>
        </p:txBody>
      </p:sp>
      <p:sp>
        <p:nvSpPr>
          <p:cNvPr id="5" name="Slide Number Placeholder 4">
            <a:extLst>
              <a:ext uri="{FF2B5EF4-FFF2-40B4-BE49-F238E27FC236}">
                <a16:creationId xmlns:a16="http://schemas.microsoft.com/office/drawing/2014/main" id="{82776135-E66B-7507-EC50-2FCE3F059804}"/>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6" name="Text Placeholder 5">
            <a:extLst>
              <a:ext uri="{FF2B5EF4-FFF2-40B4-BE49-F238E27FC236}">
                <a16:creationId xmlns:a16="http://schemas.microsoft.com/office/drawing/2014/main" id="{EF47E08E-A206-90B9-F754-E32823753F38}"/>
              </a:ext>
            </a:extLst>
          </p:cNvPr>
          <p:cNvSpPr>
            <a:spLocks noGrp="1"/>
          </p:cNvSpPr>
          <p:nvPr>
            <p:ph type="body" sz="quarter" idx="13"/>
          </p:nvPr>
        </p:nvSpPr>
        <p:spPr>
          <a:xfrm>
            <a:off x="5867400" y="2614867"/>
            <a:ext cx="5992091" cy="3564260"/>
          </a:xfrm>
        </p:spPr>
        <p:txBody>
          <a:bodyPr/>
          <a:lstStyle/>
          <a:p>
            <a:r>
              <a:rPr lang="en-US" dirty="0"/>
              <a:t>Q. How do we know for sure that we are not prepared for the age of AGI?</a:t>
            </a:r>
          </a:p>
          <a:p>
            <a:r>
              <a:rPr lang="en-US" dirty="0"/>
              <a:t>Q. Is Open Ai not ethical as an organization? What about other organizations?</a:t>
            </a:r>
          </a:p>
          <a:p>
            <a:r>
              <a:rPr lang="en-US" dirty="0"/>
              <a:t>Q. What can be said about Open Ai not following the code of ethics and other laws?</a:t>
            </a:r>
          </a:p>
          <a:p>
            <a:r>
              <a:rPr lang="en-US" dirty="0"/>
              <a:t>Q. What can be done in order to prepare for the age of AGI?</a:t>
            </a:r>
          </a:p>
          <a:p>
            <a:endParaRPr lang="en-US" dirty="0"/>
          </a:p>
        </p:txBody>
      </p:sp>
    </p:spTree>
    <p:extLst>
      <p:ext uri="{BB962C8B-B14F-4D97-AF65-F5344CB8AC3E}">
        <p14:creationId xmlns:p14="http://schemas.microsoft.com/office/powerpoint/2010/main" val="219974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427988" y="1676135"/>
            <a:ext cx="4306824" cy="1325563"/>
          </a:xfrm>
        </p:spPr>
        <p:txBody>
          <a:bodyPr/>
          <a:lstStyle/>
          <a:p>
            <a:r>
              <a:rPr lang="en-US" dirty="0"/>
              <a:t>THANK YOU</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DA50C5-C84A-D318-2E34-A077EC4B1342}"/>
              </a:ext>
            </a:extLst>
          </p:cNvPr>
          <p:cNvSpPr>
            <a:spLocks noGrp="1"/>
          </p:cNvSpPr>
          <p:nvPr>
            <p:ph type="dt" sz="half" idx="10"/>
          </p:nvPr>
        </p:nvSpPr>
        <p:spPr/>
        <p:txBody>
          <a:bodyPr/>
          <a:lstStyle/>
          <a:p>
            <a:r>
              <a:rPr lang="en-US"/>
              <a:t>7/1/20XX</a:t>
            </a:r>
            <a:endParaRPr lang="en-US" dirty="0"/>
          </a:p>
        </p:txBody>
      </p:sp>
      <p:sp>
        <p:nvSpPr>
          <p:cNvPr id="5" name="Slide Number Placeholder 4">
            <a:extLst>
              <a:ext uri="{FF2B5EF4-FFF2-40B4-BE49-F238E27FC236}">
                <a16:creationId xmlns:a16="http://schemas.microsoft.com/office/drawing/2014/main" id="{125C9D2F-DDA2-DD03-2737-EBC8D4B4F39D}"/>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9" name="Rectangle 8">
            <a:extLst>
              <a:ext uri="{FF2B5EF4-FFF2-40B4-BE49-F238E27FC236}">
                <a16:creationId xmlns:a16="http://schemas.microsoft.com/office/drawing/2014/main" id="{317C7B83-F967-FDF3-A83C-0029026E854A}"/>
              </a:ext>
            </a:extLst>
          </p:cNvPr>
          <p:cNvSpPr/>
          <p:nvPr/>
        </p:nvSpPr>
        <p:spPr>
          <a:xfrm>
            <a:off x="6152369" y="900545"/>
            <a:ext cx="5583381" cy="54558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4" descr="A building with a tall tower&#10;&#10;Description automatically generated">
            <a:extLst>
              <a:ext uri="{FF2B5EF4-FFF2-40B4-BE49-F238E27FC236}">
                <a16:creationId xmlns:a16="http://schemas.microsoft.com/office/drawing/2014/main" id="{8ED73F11-3394-9975-A686-0C2C1B93CA1D}"/>
              </a:ext>
            </a:extLst>
          </p:cNvPr>
          <p:cNvPicPr>
            <a:picLocks noChangeAspect="1"/>
          </p:cNvPicPr>
          <p:nvPr/>
        </p:nvPicPr>
        <p:blipFill>
          <a:blip r:embed="rId2"/>
          <a:stretch>
            <a:fillRect/>
          </a:stretch>
        </p:blipFill>
        <p:spPr>
          <a:xfrm rot="5400000">
            <a:off x="-858033" y="771915"/>
            <a:ext cx="6858001" cy="5314169"/>
          </a:xfrm>
          <a:prstGeom prst="rect">
            <a:avLst/>
          </a:prstGeom>
        </p:spPr>
      </p:pic>
      <p:sp>
        <p:nvSpPr>
          <p:cNvPr id="4" name="TextBox 3">
            <a:extLst>
              <a:ext uri="{FF2B5EF4-FFF2-40B4-BE49-F238E27FC236}">
                <a16:creationId xmlns:a16="http://schemas.microsoft.com/office/drawing/2014/main" id="{270A34D5-24EF-9462-CE2F-55049EFD76E9}"/>
              </a:ext>
            </a:extLst>
          </p:cNvPr>
          <p:cNvSpPr txBox="1"/>
          <p:nvPr/>
        </p:nvSpPr>
        <p:spPr>
          <a:xfrm>
            <a:off x="6444943" y="1903920"/>
            <a:ext cx="4998231" cy="4093428"/>
          </a:xfrm>
          <a:prstGeom prst="rect">
            <a:avLst/>
          </a:prstGeom>
          <a:noFill/>
        </p:spPr>
        <p:txBody>
          <a:bodyPr wrap="square" rtlCol="0">
            <a:spAutoFit/>
          </a:bodyPr>
          <a:lstStyle/>
          <a:p>
            <a:r>
              <a:rPr lang="en-US" sz="2000" b="1" dirty="0"/>
              <a:t>Name : Aryan Roy</a:t>
            </a:r>
          </a:p>
          <a:p>
            <a:r>
              <a:rPr lang="en-US" sz="2000" b="1" dirty="0"/>
              <a:t>School : Pennsylvania State University</a:t>
            </a:r>
          </a:p>
          <a:p>
            <a:r>
              <a:rPr lang="en-US" sz="2000" b="1" dirty="0"/>
              <a:t>Year : Rising Senior</a:t>
            </a:r>
          </a:p>
          <a:p>
            <a:r>
              <a:rPr lang="en-US" sz="2000" b="1" dirty="0"/>
              <a:t>Major : Computer Science</a:t>
            </a:r>
          </a:p>
          <a:p>
            <a:r>
              <a:rPr lang="en-US" sz="2000" b="1" dirty="0"/>
              <a:t>Minor : Mathematics, Engineering Leadership and Development</a:t>
            </a:r>
          </a:p>
          <a:p>
            <a:r>
              <a:rPr lang="en-US" sz="2000" b="1" dirty="0"/>
              <a:t>Hometown : Patna | Bihar, IN</a:t>
            </a:r>
          </a:p>
          <a:p>
            <a:r>
              <a:rPr lang="en-US" sz="2000" b="1" dirty="0"/>
              <a:t>Clubs &amp; Organization : South Asian Student Association, Engineering Leadership Society</a:t>
            </a:r>
          </a:p>
          <a:p>
            <a:r>
              <a:rPr lang="en-US" sz="2000" b="1" dirty="0"/>
              <a:t>Hobbies: Graphic Designing and Photography</a:t>
            </a:r>
          </a:p>
          <a:p>
            <a:endParaRPr lang="en-US" sz="2000" b="1" dirty="0"/>
          </a:p>
        </p:txBody>
      </p:sp>
      <p:sp>
        <p:nvSpPr>
          <p:cNvPr id="6" name="Title 1">
            <a:extLst>
              <a:ext uri="{FF2B5EF4-FFF2-40B4-BE49-F238E27FC236}">
                <a16:creationId xmlns:a16="http://schemas.microsoft.com/office/drawing/2014/main" id="{51FCB0CC-C5A3-67F2-B2C8-25FDC3B501BE}"/>
              </a:ext>
            </a:extLst>
          </p:cNvPr>
          <p:cNvSpPr>
            <a:spLocks noGrp="1"/>
          </p:cNvSpPr>
          <p:nvPr>
            <p:ph type="title"/>
          </p:nvPr>
        </p:nvSpPr>
        <p:spPr>
          <a:xfrm>
            <a:off x="6444943" y="860652"/>
            <a:ext cx="5721484" cy="1325563"/>
          </a:xfrm>
        </p:spPr>
        <p:txBody>
          <a:bodyPr>
            <a:normAutofit/>
          </a:bodyPr>
          <a:lstStyle/>
          <a:p>
            <a:r>
              <a:rPr lang="en-US" dirty="0">
                <a:latin typeface="Bebas Neue" panose="020B0606020202050201" pitchFamily="34" charset="77"/>
              </a:rPr>
              <a:t>INTRODUCTION</a:t>
            </a:r>
          </a:p>
        </p:txBody>
      </p:sp>
    </p:spTree>
    <p:extLst>
      <p:ext uri="{BB962C8B-B14F-4D97-AF65-F5344CB8AC3E}">
        <p14:creationId xmlns:p14="http://schemas.microsoft.com/office/powerpoint/2010/main" val="28492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DA3D2C-801B-30A0-54AC-73E48F45E48E}"/>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14" name="Picture 13" descr="A group of people holding awards&#10;&#10;Description automatically generated">
            <a:extLst>
              <a:ext uri="{FF2B5EF4-FFF2-40B4-BE49-F238E27FC236}">
                <a16:creationId xmlns:a16="http://schemas.microsoft.com/office/drawing/2014/main" id="{389B1ECB-4247-1279-1774-CAFF21AB65D7}"/>
              </a:ext>
            </a:extLst>
          </p:cNvPr>
          <p:cNvPicPr>
            <a:picLocks noChangeAspect="1"/>
          </p:cNvPicPr>
          <p:nvPr/>
        </p:nvPicPr>
        <p:blipFill rotWithShape="1">
          <a:blip r:embed="rId2"/>
          <a:srcRect b="7635"/>
          <a:stretch/>
        </p:blipFill>
        <p:spPr>
          <a:xfrm>
            <a:off x="6219883" y="1662615"/>
            <a:ext cx="5133917" cy="35327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Content Placeholder 4" descr="A group of men standing on stairs&#10;&#10;Description automatically generated">
            <a:extLst>
              <a:ext uri="{FF2B5EF4-FFF2-40B4-BE49-F238E27FC236}">
                <a16:creationId xmlns:a16="http://schemas.microsoft.com/office/drawing/2014/main" id="{A0D4CE8E-2084-682E-D1B8-6B082DF889B3}"/>
              </a:ext>
            </a:extLst>
          </p:cNvPr>
          <p:cNvPicPr>
            <a:picLocks noChangeAspect="1"/>
          </p:cNvPicPr>
          <p:nvPr/>
        </p:nvPicPr>
        <p:blipFill rotWithShape="1">
          <a:blip r:embed="rId3"/>
          <a:srcRect l="1038" r="547" b="3"/>
          <a:stretch/>
        </p:blipFill>
        <p:spPr>
          <a:xfrm>
            <a:off x="447927" y="1719428"/>
            <a:ext cx="5041271" cy="34191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itle 8">
            <a:extLst>
              <a:ext uri="{FF2B5EF4-FFF2-40B4-BE49-F238E27FC236}">
                <a16:creationId xmlns:a16="http://schemas.microsoft.com/office/drawing/2014/main" id="{A459425F-FAAF-B08C-C766-1EDB042AB076}"/>
              </a:ext>
            </a:extLst>
          </p:cNvPr>
          <p:cNvSpPr txBox="1">
            <a:spLocks/>
          </p:cNvSpPr>
          <p:nvPr/>
        </p:nvSpPr>
        <p:spPr>
          <a:xfrm>
            <a:off x="1441868" y="-464347"/>
            <a:ext cx="8825345" cy="2439140"/>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US" sz="3600" dirty="0"/>
              <a:t>Life At Penn State</a:t>
            </a:r>
          </a:p>
        </p:txBody>
      </p:sp>
    </p:spTree>
    <p:extLst>
      <p:ext uri="{BB962C8B-B14F-4D97-AF65-F5344CB8AC3E}">
        <p14:creationId xmlns:p14="http://schemas.microsoft.com/office/powerpoint/2010/main" val="1421269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12" name="Picture 11" descr="A poster for a holi festival&#10;&#10;Description automatically generated">
            <a:extLst>
              <a:ext uri="{FF2B5EF4-FFF2-40B4-BE49-F238E27FC236}">
                <a16:creationId xmlns:a16="http://schemas.microsoft.com/office/drawing/2014/main" id="{7019219C-F40E-4FD8-DAB3-9E5640B69EFE}"/>
              </a:ext>
            </a:extLst>
          </p:cNvPr>
          <p:cNvPicPr>
            <a:picLocks noChangeAspect="1"/>
          </p:cNvPicPr>
          <p:nvPr/>
        </p:nvPicPr>
        <p:blipFill rotWithShape="1">
          <a:blip r:embed="rId2"/>
          <a:srcRect t="5069" r="-2" b="-2"/>
          <a:stretch/>
        </p:blipFill>
        <p:spPr>
          <a:xfrm>
            <a:off x="2" y="10"/>
            <a:ext cx="4063593" cy="6857990"/>
          </a:xfrm>
          <a:prstGeom prst="rect">
            <a:avLst/>
          </a:prstGeom>
        </p:spPr>
      </p:pic>
      <p:pic>
        <p:nvPicPr>
          <p:cNvPr id="13" name="Content Placeholder 4" descr="A screenshot of a cellphone&#10;&#10;Description automatically generated">
            <a:extLst>
              <a:ext uri="{FF2B5EF4-FFF2-40B4-BE49-F238E27FC236}">
                <a16:creationId xmlns:a16="http://schemas.microsoft.com/office/drawing/2014/main" id="{1D5A68BD-9EB2-1E87-48EB-B2DA3C22ACF2}"/>
              </a:ext>
            </a:extLst>
          </p:cNvPr>
          <p:cNvPicPr>
            <a:picLocks noChangeAspect="1"/>
          </p:cNvPicPr>
          <p:nvPr/>
        </p:nvPicPr>
        <p:blipFill rotWithShape="1">
          <a:blip r:embed="rId3"/>
          <a:srcRect r="-2" b="5067"/>
          <a:stretch/>
        </p:blipFill>
        <p:spPr>
          <a:xfrm>
            <a:off x="4064204" y="10"/>
            <a:ext cx="4063593" cy="6857990"/>
          </a:xfrm>
          <a:prstGeom prst="rect">
            <a:avLst/>
          </a:prstGeom>
        </p:spPr>
      </p:pic>
      <p:pic>
        <p:nvPicPr>
          <p:cNvPr id="14" name="Picture 13" descr="A screenshot of a cellphone&#10;&#10;Description automatically generated">
            <a:extLst>
              <a:ext uri="{FF2B5EF4-FFF2-40B4-BE49-F238E27FC236}">
                <a16:creationId xmlns:a16="http://schemas.microsoft.com/office/drawing/2014/main" id="{21BDA641-F4C7-36F3-DC7F-FC29D6936C59}"/>
              </a:ext>
            </a:extLst>
          </p:cNvPr>
          <p:cNvPicPr>
            <a:picLocks noChangeAspect="1"/>
          </p:cNvPicPr>
          <p:nvPr/>
        </p:nvPicPr>
        <p:blipFill rotWithShape="1">
          <a:blip r:embed="rId4"/>
          <a:srcRect t="5069" r="-2" b="-2"/>
          <a:stretch/>
        </p:blipFill>
        <p:spPr>
          <a:xfrm>
            <a:off x="8128407" y="10"/>
            <a:ext cx="4063593" cy="6857990"/>
          </a:xfrm>
          <a:prstGeom prst="rect">
            <a:avLst/>
          </a:prstGeom>
        </p:spPr>
      </p:pic>
    </p:spTree>
    <p:extLst>
      <p:ext uri="{BB962C8B-B14F-4D97-AF65-F5344CB8AC3E}">
        <p14:creationId xmlns:p14="http://schemas.microsoft.com/office/powerpoint/2010/main" val="62099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8C0C6D2-20BB-0DB9-305A-9F8825B9102A}"/>
              </a:ext>
            </a:extLst>
          </p:cNvPr>
          <p:cNvSpPr/>
          <p:nvPr/>
        </p:nvSpPr>
        <p:spPr>
          <a:xfrm>
            <a:off x="973875" y="408087"/>
            <a:ext cx="10291517" cy="11578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graphicFrame>
        <p:nvGraphicFramePr>
          <p:cNvPr id="5" name="Content Placeholder 2">
            <a:extLst>
              <a:ext uri="{FF2B5EF4-FFF2-40B4-BE49-F238E27FC236}">
                <a16:creationId xmlns:a16="http://schemas.microsoft.com/office/drawing/2014/main" id="{657B5041-0F8A-6DD4-6318-08C07382C5CB}"/>
              </a:ext>
            </a:extLst>
          </p:cNvPr>
          <p:cNvGraphicFramePr>
            <a:graphicFrameLocks/>
          </p:cNvGraphicFramePr>
          <p:nvPr>
            <p:extLst>
              <p:ext uri="{D42A27DB-BD31-4B8C-83A1-F6EECF244321}">
                <p14:modId xmlns:p14="http://schemas.microsoft.com/office/powerpoint/2010/main" val="3253991460"/>
              </p:ext>
            </p:extLst>
          </p:nvPr>
        </p:nvGraphicFramePr>
        <p:xfrm>
          <a:off x="1257284" y="1712803"/>
          <a:ext cx="9724697" cy="4622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73D68AAA-7BF6-4DA1-8E0F-E763A9912C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8EEDE7-7158-03EE-A786-C30B600CDD8B}"/>
              </a:ext>
            </a:extLst>
          </p:cNvPr>
          <p:cNvSpPr>
            <a:spLocks noGrp="1"/>
          </p:cNvSpPr>
          <p:nvPr>
            <p:ph type="dt" sz="half" idx="10"/>
          </p:nvPr>
        </p:nvSpPr>
        <p:spPr/>
        <p:txBody>
          <a:bodyPr/>
          <a:lstStyle/>
          <a:p>
            <a:r>
              <a:rPr lang="en-US"/>
              <a:t>7/1/20XX</a:t>
            </a:r>
            <a:endParaRPr lang="en-US" dirty="0"/>
          </a:p>
        </p:txBody>
      </p:sp>
      <p:sp>
        <p:nvSpPr>
          <p:cNvPr id="4" name="Slide Number Placeholder 3">
            <a:extLst>
              <a:ext uri="{FF2B5EF4-FFF2-40B4-BE49-F238E27FC236}">
                <a16:creationId xmlns:a16="http://schemas.microsoft.com/office/drawing/2014/main" id="{2718FC6B-2BB9-E624-80BE-8016371665AF}"/>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13" name="Footer Placeholder 12">
            <a:extLst>
              <a:ext uri="{FF2B5EF4-FFF2-40B4-BE49-F238E27FC236}">
                <a16:creationId xmlns:a16="http://schemas.microsoft.com/office/drawing/2014/main" id="{508A55D4-2E44-8BAF-70AF-EEFC4B6AA157}"/>
              </a:ext>
            </a:extLst>
          </p:cNvPr>
          <p:cNvSpPr>
            <a:spLocks noGrp="1"/>
          </p:cNvSpPr>
          <p:nvPr>
            <p:ph type="ftr" sz="quarter" idx="11"/>
          </p:nvPr>
        </p:nvSpPr>
        <p:spPr/>
        <p:txBody>
          <a:bodyPr/>
          <a:lstStyle/>
          <a:p>
            <a:r>
              <a:rPr lang="en-US"/>
              <a:t>Pitch deck title</a:t>
            </a:r>
            <a:endParaRPr lang="en-US" dirty="0"/>
          </a:p>
        </p:txBody>
      </p:sp>
      <p:graphicFrame>
        <p:nvGraphicFramePr>
          <p:cNvPr id="14" name="Content Placeholder 2">
            <a:extLst>
              <a:ext uri="{FF2B5EF4-FFF2-40B4-BE49-F238E27FC236}">
                <a16:creationId xmlns:a16="http://schemas.microsoft.com/office/drawing/2014/main" id="{1F3B12A6-5892-3B65-5798-67796FC657F8}"/>
              </a:ext>
            </a:extLst>
          </p:cNvPr>
          <p:cNvGraphicFramePr>
            <a:graphicFrameLocks/>
          </p:cNvGraphicFramePr>
          <p:nvPr>
            <p:extLst>
              <p:ext uri="{D42A27DB-BD31-4B8C-83A1-F6EECF244321}">
                <p14:modId xmlns:p14="http://schemas.microsoft.com/office/powerpoint/2010/main" val="1859859107"/>
              </p:ext>
            </p:extLst>
          </p:nvPr>
        </p:nvGraphicFramePr>
        <p:xfrm>
          <a:off x="838200" y="1628334"/>
          <a:ext cx="9051388" cy="4406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itle 1">
            <a:extLst>
              <a:ext uri="{FF2B5EF4-FFF2-40B4-BE49-F238E27FC236}">
                <a16:creationId xmlns:a16="http://schemas.microsoft.com/office/drawing/2014/main" id="{BD2A5574-1AFB-78C0-47E0-7DAB4125B658}"/>
              </a:ext>
            </a:extLst>
          </p:cNvPr>
          <p:cNvSpPr>
            <a:spLocks noGrp="1"/>
          </p:cNvSpPr>
          <p:nvPr>
            <p:ph type="title"/>
          </p:nvPr>
        </p:nvSpPr>
        <p:spPr>
          <a:xfrm>
            <a:off x="-267452" y="337624"/>
            <a:ext cx="4954503" cy="1125415"/>
          </a:xfrm>
        </p:spPr>
        <p:txBody>
          <a:bodyPr/>
          <a:lstStyle/>
          <a:p>
            <a:r>
              <a:rPr lang="en-US" dirty="0"/>
              <a:t>RoadMap</a:t>
            </a:r>
          </a:p>
        </p:txBody>
      </p:sp>
    </p:spTree>
    <p:extLst>
      <p:ext uri="{BB962C8B-B14F-4D97-AF65-F5344CB8AC3E}">
        <p14:creationId xmlns:p14="http://schemas.microsoft.com/office/powerpoint/2010/main" val="396816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8C0C6D2-20BB-0DB9-305A-9F8825B9102A}"/>
              </a:ext>
            </a:extLst>
          </p:cNvPr>
          <p:cNvSpPr/>
          <p:nvPr/>
        </p:nvSpPr>
        <p:spPr>
          <a:xfrm>
            <a:off x="805879" y="619102"/>
            <a:ext cx="10291517" cy="54159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cxnSp>
        <p:nvCxnSpPr>
          <p:cNvPr id="7" name="Elbow Connector 6">
            <a:extLst>
              <a:ext uri="{FF2B5EF4-FFF2-40B4-BE49-F238E27FC236}">
                <a16:creationId xmlns:a16="http://schemas.microsoft.com/office/drawing/2014/main" id="{15BF6FEB-7E93-32D2-F7AE-096C5F7918C7}"/>
              </a:ext>
            </a:extLst>
          </p:cNvPr>
          <p:cNvCxnSpPr>
            <a:cxnSpLocks/>
          </p:cNvCxnSpPr>
          <p:nvPr/>
        </p:nvCxnSpPr>
        <p:spPr>
          <a:xfrm flipV="1">
            <a:off x="4835761" y="1688961"/>
            <a:ext cx="1687539" cy="1518785"/>
          </a:xfrm>
          <a:prstGeom prst="bentConnector3">
            <a:avLst>
              <a:gd name="adj1" fmla="val 50000"/>
            </a:avLst>
          </a:prstGeom>
          <a:ln w="31750">
            <a:tailEnd type="triangle"/>
          </a:ln>
        </p:spPr>
        <p:style>
          <a:lnRef idx="1">
            <a:schemeClr val="accent2"/>
          </a:lnRef>
          <a:fillRef idx="0">
            <a:schemeClr val="accent2"/>
          </a:fillRef>
          <a:effectRef idx="0">
            <a:schemeClr val="accent2"/>
          </a:effectRef>
          <a:fontRef idx="minor">
            <a:schemeClr val="tx1"/>
          </a:fontRef>
        </p:style>
      </p:cxnSp>
      <p:cxnSp>
        <p:nvCxnSpPr>
          <p:cNvPr id="8" name="Elbow Connector 7">
            <a:extLst>
              <a:ext uri="{FF2B5EF4-FFF2-40B4-BE49-F238E27FC236}">
                <a16:creationId xmlns:a16="http://schemas.microsoft.com/office/drawing/2014/main" id="{E8D23627-5084-F387-69AA-564E1FD173B5}"/>
              </a:ext>
            </a:extLst>
          </p:cNvPr>
          <p:cNvCxnSpPr>
            <a:cxnSpLocks/>
          </p:cNvCxnSpPr>
          <p:nvPr/>
        </p:nvCxnSpPr>
        <p:spPr>
          <a:xfrm>
            <a:off x="4820776" y="3207745"/>
            <a:ext cx="1687539" cy="1518785"/>
          </a:xfrm>
          <a:prstGeom prst="bentConnector3">
            <a:avLst/>
          </a:prstGeom>
          <a:ln w="31750">
            <a:tailEnd type="triangle"/>
          </a:ln>
        </p:spPr>
        <p:style>
          <a:lnRef idx="1">
            <a:schemeClr val="accent2"/>
          </a:lnRef>
          <a:fillRef idx="0">
            <a:schemeClr val="accent2"/>
          </a:fillRef>
          <a:effectRef idx="0">
            <a:schemeClr val="accent2"/>
          </a:effectRef>
          <a:fontRef idx="minor">
            <a:schemeClr val="tx1"/>
          </a:fontRef>
        </p:style>
      </p:cxnSp>
      <p:sp>
        <p:nvSpPr>
          <p:cNvPr id="9" name="Title 1">
            <a:extLst>
              <a:ext uri="{FF2B5EF4-FFF2-40B4-BE49-F238E27FC236}">
                <a16:creationId xmlns:a16="http://schemas.microsoft.com/office/drawing/2014/main" id="{B2509405-E993-7FC7-454F-89AE5D039953}"/>
              </a:ext>
            </a:extLst>
          </p:cNvPr>
          <p:cNvSpPr>
            <a:spLocks noGrp="1"/>
          </p:cNvSpPr>
          <p:nvPr>
            <p:ph type="title"/>
          </p:nvPr>
        </p:nvSpPr>
        <p:spPr>
          <a:xfrm>
            <a:off x="1871697" y="1700980"/>
            <a:ext cx="3096074" cy="3047615"/>
          </a:xfrm>
          <a:prstGeom prst="ellipse">
            <a:avLst/>
          </a:prstGeom>
          <a:solidFill>
            <a:schemeClr val="accent2"/>
          </a:solidFill>
          <a:ln w="174625" cmpd="thinThick">
            <a:solidFill>
              <a:srgbClr val="262626"/>
            </a:solidFill>
          </a:ln>
        </p:spPr>
        <p:txBody>
          <a:bodyPr vert="horz" lIns="91440" tIns="45720" rIns="91440" bIns="45720" rtlCol="0" anchor="ctr">
            <a:normAutofit/>
          </a:bodyPr>
          <a:lstStyle/>
          <a:p>
            <a:pPr algn="ctr" defTabSz="841248"/>
            <a:r>
              <a:rPr lang="en-US" sz="2392" kern="1200" dirty="0">
                <a:solidFill>
                  <a:srgbClr val="FFFFFF"/>
                </a:solidFill>
                <a:latin typeface="+mj-lt"/>
                <a:ea typeface="+mj-ea"/>
                <a:cs typeface="+mj-cs"/>
              </a:rPr>
              <a:t>Global Treasury Pricing Manager</a:t>
            </a:r>
            <a:br>
              <a:rPr lang="en-US" sz="2392" kern="1200" dirty="0">
                <a:solidFill>
                  <a:srgbClr val="FFFFFF"/>
                </a:solidFill>
                <a:latin typeface="+mj-lt"/>
                <a:ea typeface="+mj-ea"/>
                <a:cs typeface="+mj-cs"/>
              </a:rPr>
            </a:br>
            <a:endParaRPr lang="en-US" sz="2600" kern="1200" dirty="0">
              <a:solidFill>
                <a:srgbClr val="FFFFFF"/>
              </a:solidFill>
            </a:endParaRPr>
          </a:p>
        </p:txBody>
      </p:sp>
      <p:sp>
        <p:nvSpPr>
          <p:cNvPr id="10" name="Title 1">
            <a:extLst>
              <a:ext uri="{FF2B5EF4-FFF2-40B4-BE49-F238E27FC236}">
                <a16:creationId xmlns:a16="http://schemas.microsoft.com/office/drawing/2014/main" id="{B12CE0DF-62C1-D6A0-FF61-52974A65D381}"/>
              </a:ext>
            </a:extLst>
          </p:cNvPr>
          <p:cNvSpPr txBox="1">
            <a:spLocks/>
          </p:cNvSpPr>
          <p:nvPr/>
        </p:nvSpPr>
        <p:spPr>
          <a:xfrm>
            <a:off x="6792771" y="822960"/>
            <a:ext cx="2119541" cy="2086367"/>
          </a:xfrm>
          <a:prstGeom prst="ellipse">
            <a:avLst/>
          </a:prstGeom>
          <a:solidFill>
            <a:schemeClr val="accent2"/>
          </a:solidFill>
          <a:ln w="174625" cmpd="thinThick">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41248">
              <a:spcAft>
                <a:spcPts val="600"/>
              </a:spcAft>
            </a:pPr>
            <a:r>
              <a:rPr lang="en-US" sz="1700" kern="1200">
                <a:solidFill>
                  <a:srgbClr val="FFFFFF"/>
                </a:solidFill>
                <a:latin typeface="+mj-lt"/>
                <a:ea typeface="+mj-ea"/>
                <a:cs typeface="+mj-cs"/>
              </a:rPr>
              <a:t>Liquidity</a:t>
            </a:r>
          </a:p>
          <a:p>
            <a:pPr algn="ctr" defTabSz="841248">
              <a:spcAft>
                <a:spcPts val="600"/>
              </a:spcAft>
            </a:pPr>
            <a:r>
              <a:rPr lang="en-US" sz="1700" kern="1200">
                <a:solidFill>
                  <a:srgbClr val="FFFFFF"/>
                </a:solidFill>
                <a:latin typeface="+mj-lt"/>
                <a:ea typeface="+mj-ea"/>
                <a:cs typeface="+mj-cs"/>
              </a:rPr>
              <a:t>Exception</a:t>
            </a:r>
          </a:p>
          <a:p>
            <a:pPr algn="ctr" defTabSz="841248">
              <a:spcAft>
                <a:spcPts val="600"/>
              </a:spcAft>
            </a:pPr>
            <a:r>
              <a:rPr lang="en-US" sz="1700" kern="1200">
                <a:solidFill>
                  <a:srgbClr val="FFFFFF"/>
                </a:solidFill>
                <a:latin typeface="+mj-lt"/>
                <a:ea typeface="+mj-ea"/>
                <a:cs typeface="+mj-cs"/>
              </a:rPr>
              <a:t>Rate Requests</a:t>
            </a:r>
            <a:endParaRPr lang="en-US" sz="1700">
              <a:solidFill>
                <a:srgbClr val="FFFFFF"/>
              </a:solidFill>
            </a:endParaRPr>
          </a:p>
        </p:txBody>
      </p:sp>
      <p:sp>
        <p:nvSpPr>
          <p:cNvPr id="11" name="Title 1">
            <a:extLst>
              <a:ext uri="{FF2B5EF4-FFF2-40B4-BE49-F238E27FC236}">
                <a16:creationId xmlns:a16="http://schemas.microsoft.com/office/drawing/2014/main" id="{56B19C88-E810-FC75-1DFC-1F17F159CC43}"/>
              </a:ext>
            </a:extLst>
          </p:cNvPr>
          <p:cNvSpPr txBox="1">
            <a:spLocks/>
          </p:cNvSpPr>
          <p:nvPr/>
        </p:nvSpPr>
        <p:spPr>
          <a:xfrm>
            <a:off x="6792771" y="3705412"/>
            <a:ext cx="2119541" cy="2086367"/>
          </a:xfrm>
          <a:prstGeom prst="ellipse">
            <a:avLst/>
          </a:prstGeom>
          <a:solidFill>
            <a:schemeClr val="accent2"/>
          </a:solidFill>
          <a:ln w="174625" cmpd="thinThick">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41248">
              <a:spcAft>
                <a:spcPts val="600"/>
              </a:spcAft>
            </a:pPr>
            <a:r>
              <a:rPr lang="en-US" sz="2392" kern="1200" dirty="0">
                <a:solidFill>
                  <a:srgbClr val="FFFFFF"/>
                </a:solidFill>
                <a:latin typeface="+mj-lt"/>
                <a:ea typeface="+mj-ea"/>
                <a:cs typeface="+mj-cs"/>
              </a:rPr>
              <a:t>Pricing</a:t>
            </a:r>
          </a:p>
          <a:p>
            <a:pPr algn="ctr" defTabSz="841248">
              <a:spcAft>
                <a:spcPts val="600"/>
              </a:spcAft>
            </a:pPr>
            <a:r>
              <a:rPr lang="en-US" sz="2392" kern="1200" dirty="0">
                <a:solidFill>
                  <a:srgbClr val="FFFFFF"/>
                </a:solidFill>
                <a:latin typeface="+mj-lt"/>
                <a:ea typeface="+mj-ea"/>
                <a:cs typeface="+mj-cs"/>
              </a:rPr>
              <a:t>X</a:t>
            </a:r>
          </a:p>
          <a:p>
            <a:pPr algn="ctr" defTabSz="841248">
              <a:spcAft>
                <a:spcPts val="600"/>
              </a:spcAft>
            </a:pPr>
            <a:r>
              <a:rPr lang="en-US" sz="2392" kern="1200" dirty="0">
                <a:solidFill>
                  <a:srgbClr val="FFFFFF"/>
                </a:solidFill>
                <a:latin typeface="+mj-lt"/>
                <a:ea typeface="+mj-ea"/>
                <a:cs typeface="+mj-cs"/>
              </a:rPr>
              <a:t>Volume</a:t>
            </a:r>
            <a:endParaRPr lang="en-US" sz="2600" dirty="0">
              <a:solidFill>
                <a:srgbClr val="FFFFFF"/>
              </a:solidFill>
            </a:endParaRPr>
          </a:p>
        </p:txBody>
      </p:sp>
    </p:spTree>
    <p:extLst>
      <p:ext uri="{BB962C8B-B14F-4D97-AF65-F5344CB8AC3E}">
        <p14:creationId xmlns:p14="http://schemas.microsoft.com/office/powerpoint/2010/main" val="31849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49170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AE6560-9FB4-D29C-FEE1-6477D41B1DBD}"/>
              </a:ext>
            </a:extLst>
          </p:cNvPr>
          <p:cNvSpPr/>
          <p:nvPr/>
        </p:nvSpPr>
        <p:spPr>
          <a:xfrm>
            <a:off x="950241" y="730249"/>
            <a:ext cx="10291517" cy="5135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graphicFrame>
        <p:nvGraphicFramePr>
          <p:cNvPr id="7" name="Content Placeholder 3">
            <a:extLst>
              <a:ext uri="{FF2B5EF4-FFF2-40B4-BE49-F238E27FC236}">
                <a16:creationId xmlns:a16="http://schemas.microsoft.com/office/drawing/2014/main" id="{2975073F-C05D-F88E-A799-3A05DE199521}"/>
              </a:ext>
            </a:extLst>
          </p:cNvPr>
          <p:cNvGraphicFramePr>
            <a:graphicFrameLocks/>
          </p:cNvGraphicFramePr>
          <p:nvPr>
            <p:extLst>
              <p:ext uri="{D42A27DB-BD31-4B8C-83A1-F6EECF244321}">
                <p14:modId xmlns:p14="http://schemas.microsoft.com/office/powerpoint/2010/main" val="3579230828"/>
              </p:ext>
            </p:extLst>
          </p:nvPr>
        </p:nvGraphicFramePr>
        <p:xfrm>
          <a:off x="1927038" y="1927273"/>
          <a:ext cx="8337921" cy="355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C4DE0289-BEA1-B766-7D70-FFC4C27ECCB8}"/>
              </a:ext>
            </a:extLst>
          </p:cNvPr>
          <p:cNvSpPr>
            <a:spLocks noGrp="1"/>
          </p:cNvSpPr>
          <p:nvPr>
            <p:ph type="title"/>
          </p:nvPr>
        </p:nvSpPr>
        <p:spPr>
          <a:xfrm>
            <a:off x="936653" y="1025034"/>
            <a:ext cx="10318690" cy="1325880"/>
          </a:xfrm>
        </p:spPr>
        <p:txBody>
          <a:bodyPr/>
          <a:lstStyle/>
          <a:p>
            <a:pPr algn="ctr"/>
            <a:r>
              <a:rPr lang="en-US" dirty="0"/>
              <a:t>My Roles And Contributions</a:t>
            </a:r>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966</TotalTime>
  <Words>368</Words>
  <Application>Microsoft Macintosh PowerPoint</Application>
  <PresentationFormat>Widescreen</PresentationFormat>
  <Paragraphs>97</Paragraphs>
  <Slides>15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 Next LT Pro Light</vt:lpstr>
      <vt:lpstr>Bebas Neue</vt:lpstr>
      <vt:lpstr>Calibri</vt:lpstr>
      <vt:lpstr>Inter</vt:lpstr>
      <vt:lpstr>Posterama</vt:lpstr>
      <vt:lpstr>Soehne</vt:lpstr>
      <vt:lpstr>Office Theme</vt:lpstr>
      <vt:lpstr>Global Tech Summer Analyst</vt:lpstr>
      <vt:lpstr>INTRODUCTION</vt:lpstr>
      <vt:lpstr>PowerPoint Presentation</vt:lpstr>
      <vt:lpstr>PowerPoint Presentation</vt:lpstr>
      <vt:lpstr>PowerPoint Presentation</vt:lpstr>
      <vt:lpstr>RoadMap</vt:lpstr>
      <vt:lpstr>Global Treasury Pricing Manager </vt:lpstr>
      <vt:lpstr>PowerPoint Presentation</vt:lpstr>
      <vt:lpstr>My Roles And Contributions</vt:lpstr>
      <vt:lpstr>The 10 Week Experience</vt:lpstr>
      <vt:lpstr>Key Insights</vt:lpstr>
      <vt:lpstr>Tying up the loose ends</vt:lpstr>
      <vt:lpstr>Conclusion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Threat to Humanity? </dc:title>
  <dc:creator>Roy, Aryan</dc:creator>
  <cp:lastModifiedBy>Roy, Aryan</cp:lastModifiedBy>
  <cp:revision>8</cp:revision>
  <dcterms:created xsi:type="dcterms:W3CDTF">2023-04-19T22:56:34Z</dcterms:created>
  <dcterms:modified xsi:type="dcterms:W3CDTF">2023-08-03T15:38:57Z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